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763" r:id="rId2"/>
  </p:sldMasterIdLst>
  <p:notesMasterIdLst>
    <p:notesMasterId r:id="rId14"/>
  </p:notesMasterIdLst>
  <p:handoutMasterIdLst>
    <p:handoutMasterId r:id="rId15"/>
  </p:handoutMasterIdLst>
  <p:sldIdLst>
    <p:sldId id="285" r:id="rId3"/>
    <p:sldId id="296" r:id="rId4"/>
    <p:sldId id="301" r:id="rId5"/>
    <p:sldId id="299" r:id="rId6"/>
    <p:sldId id="303" r:id="rId7"/>
    <p:sldId id="298" r:id="rId8"/>
    <p:sldId id="300" r:id="rId9"/>
    <p:sldId id="304" r:id="rId10"/>
    <p:sldId id="291" r:id="rId11"/>
    <p:sldId id="306" r:id="rId12"/>
    <p:sldId id="302"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32"/>
    <a:srgbClr val="1E1E96"/>
    <a:srgbClr val="D2D2D2"/>
    <a:srgbClr val="A8A8A8"/>
    <a:srgbClr val="595959"/>
    <a:srgbClr val="DC14AA"/>
    <a:srgbClr val="8C006E"/>
    <a:srgbClr val="AAE600"/>
    <a:srgbClr val="0070C0"/>
    <a:srgbClr val="FAAA1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0" autoAdjust="0"/>
    <p:restoredTop sz="95046" autoAdjust="0"/>
  </p:normalViewPr>
  <p:slideViewPr>
    <p:cSldViewPr snapToGrid="0">
      <p:cViewPr varScale="1">
        <p:scale>
          <a:sx n="79" d="100"/>
          <a:sy n="79" d="100"/>
        </p:scale>
        <p:origin x="850" y="77"/>
      </p:cViewPr>
      <p:guideLst>
        <p:guide orient="horz" pos="2160"/>
        <p:guide pos="3840"/>
      </p:guideLst>
    </p:cSldViewPr>
  </p:slideViewPr>
  <p:notesTextViewPr>
    <p:cViewPr>
      <p:scale>
        <a:sx n="1" d="1"/>
        <a:sy n="1" d="1"/>
      </p:scale>
      <p:origin x="0" y="0"/>
    </p:cViewPr>
  </p:notesTextViewPr>
  <p:sorterViewPr>
    <p:cViewPr varScale="1">
      <p:scale>
        <a:sx n="1" d="1"/>
        <a:sy n="1" d="1"/>
      </p:scale>
      <p:origin x="0" y="-59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sz="quarter" idx="1"/>
          </p:nvPr>
        </p:nvSpPr>
        <p:spPr>
          <a:xfrm>
            <a:off x="3884614" y="0"/>
            <a:ext cx="2971800" cy="458788"/>
          </a:xfrm>
          <a:prstGeom prst="rect">
            <a:avLst/>
          </a:prstGeom>
        </p:spPr>
        <p:txBody>
          <a:bodyPr vert="horz" lIns="91438" tIns="45719" rIns="91438" bIns="45719" rtlCol="0"/>
          <a:lstStyle>
            <a:lvl1pPr algn="r">
              <a:defRPr sz="1200"/>
            </a:lvl1pPr>
          </a:lstStyle>
          <a:p>
            <a:fld id="{A43E2305-466C-4623-BA03-7D1ABB7C9E8B}" type="datetimeFigureOut">
              <a:rPr lang="en-GB" smtClean="0"/>
              <a:t>11/01/2019</a:t>
            </a:fld>
            <a:endParaRPr lang="en-GB"/>
          </a:p>
        </p:txBody>
      </p:sp>
      <p:sp>
        <p:nvSpPr>
          <p:cNvPr id="4" name="Footer Placeholder 3"/>
          <p:cNvSpPr>
            <a:spLocks noGrp="1"/>
          </p:cNvSpPr>
          <p:nvPr>
            <p:ph type="ftr" sz="quarter" idx="2"/>
          </p:nvPr>
        </p:nvSpPr>
        <p:spPr>
          <a:xfrm>
            <a:off x="0" y="8685214"/>
            <a:ext cx="2971800" cy="458787"/>
          </a:xfrm>
          <a:prstGeom prst="rect">
            <a:avLst/>
          </a:prstGeom>
        </p:spPr>
        <p:txBody>
          <a:bodyPr vert="horz" lIns="91438" tIns="45719" rIns="91438" bIns="45719"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38" tIns="45719" rIns="91438" bIns="45719" rtlCol="0" anchor="b"/>
          <a:lstStyle>
            <a:lvl1pPr algn="r">
              <a:defRPr sz="1200"/>
            </a:lvl1pPr>
          </a:lstStyle>
          <a:p>
            <a:fld id="{2BAB2DDB-3F36-4FB8-8004-74C0E9CD6F54}" type="slidenum">
              <a:rPr lang="en-GB" smtClean="0"/>
              <a:t>‹#›</a:t>
            </a:fld>
            <a:endParaRPr lang="en-GB"/>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idx="1"/>
          </p:nvPr>
        </p:nvSpPr>
        <p:spPr>
          <a:xfrm>
            <a:off x="3884614" y="0"/>
            <a:ext cx="2971800" cy="458788"/>
          </a:xfrm>
          <a:prstGeom prst="rect">
            <a:avLst/>
          </a:prstGeom>
        </p:spPr>
        <p:txBody>
          <a:bodyPr vert="horz" lIns="91438" tIns="45719" rIns="91438" bIns="45719" rtlCol="0"/>
          <a:lstStyle>
            <a:lvl1pPr algn="r">
              <a:defRPr sz="1200"/>
            </a:lvl1pPr>
          </a:lstStyle>
          <a:p>
            <a:fld id="{F894DEE1-CFED-4862-80A6-C1C29819A1DC}" type="datetimeFigureOut">
              <a:rPr lang="en-GB" smtClean="0"/>
              <a:t>11/01/2019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8" tIns="45719" rIns="91438" bIns="45719" rtlCol="0" anchor="ctr"/>
          <a:lstStyle/>
          <a:p>
            <a:endParaRPr lang="en-GB"/>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8" tIns="45719" rIns="91438"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38" tIns="45719" rIns="91438" bIns="45719"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8" tIns="45719" rIns="91438" bIns="45719" rtlCol="0" anchor="b"/>
          <a:lstStyle>
            <a:lvl1pPr algn="r">
              <a:defRPr sz="1200"/>
            </a:lvl1pPr>
          </a:lstStyle>
          <a:p>
            <a:fld id="{94745B09-AD31-409C-B2BB-E7C534396A29}" type="slidenum">
              <a:rPr lang="en-GB" smtClean="0"/>
              <a:t>‹#›</a:t>
            </a:fld>
            <a:endParaRPr lang="en-GB"/>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10</a:t>
            </a:fld>
            <a:endParaRPr lang="en-GB" dirty="0"/>
          </a:p>
        </p:txBody>
      </p:sp>
    </p:spTree>
    <p:extLst>
      <p:ext uri="{BB962C8B-B14F-4D97-AF65-F5344CB8AC3E}">
        <p14:creationId xmlns:p14="http://schemas.microsoft.com/office/powerpoint/2010/main" val="919899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46893" cy="6849035"/>
          </a:xfrm>
          <a:prstGeom prst="rect">
            <a:avLst/>
          </a:prstGeom>
        </p:spPr>
      </p:pic>
      <p:sp>
        <p:nvSpPr>
          <p:cNvPr id="10" name="Footer Placeholder 3"/>
          <p:cNvSpPr txBox="1">
            <a:spLocks/>
          </p:cNvSpPr>
          <p:nvPr userDrawn="1"/>
        </p:nvSpPr>
        <p:spPr bwMode="auto">
          <a:xfrm>
            <a:off x="381000" y="6590701"/>
            <a:ext cx="2550253" cy="18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indent="0" algn="l" defTabSz="912813" rtl="0" eaLnBrk="1" fontAlgn="base" latinLnBrk="0" hangingPunct="1">
              <a:lnSpc>
                <a:spcPct val="100000"/>
              </a:lnSpc>
              <a:spcBef>
                <a:spcPct val="0"/>
              </a:spcBef>
              <a:spcAft>
                <a:spcPct val="0"/>
              </a:spcAft>
              <a:buClrTx/>
              <a:buSzTx/>
              <a:buFontTx/>
              <a:buNone/>
              <a:tabLst>
                <a:tab pos="798513" algn="r"/>
              </a:tabLst>
              <a:defRPr/>
            </a:pPr>
            <a:r>
              <a:rPr lang="en-US" sz="800" kern="0" dirty="0">
                <a:solidFill>
                  <a:schemeClr val="bg1"/>
                </a:solidFill>
                <a:latin typeface="3M Circular TT Book" panose="020B0604020101020102" pitchFamily="34" charset="0"/>
                <a:cs typeface="3M Circular TT Book" panose="020B0604020101020102" pitchFamily="34" charset="0"/>
              </a:rPr>
              <a:t>© 3M</a:t>
            </a:r>
            <a:r>
              <a:rPr lang="en-US" sz="800" kern="0" baseline="0" dirty="0">
                <a:solidFill>
                  <a:schemeClr val="bg1"/>
                </a:solidFill>
                <a:latin typeface="3M Circular TT Book" panose="020B0604020101020102" pitchFamily="34" charset="0"/>
                <a:cs typeface="3M Circular TT Book" panose="020B0604020101020102" pitchFamily="34" charset="0"/>
              </a:rPr>
              <a:t> </a:t>
            </a:r>
            <a:r>
              <a:rPr lang="en-US" sz="800" kern="0" dirty="0">
                <a:solidFill>
                  <a:schemeClr val="bg1"/>
                </a:solidFill>
                <a:latin typeface="3M Circular TT Book" panose="020B0604020101020102" pitchFamily="34" charset="0"/>
                <a:cs typeface="3M Circular TT Book" panose="020B0604020101020102" pitchFamily="34" charset="0"/>
              </a:rPr>
              <a:t>2018. All Rights Reserved. 3M Confidential.</a:t>
            </a:r>
          </a:p>
        </p:txBody>
      </p:sp>
      <p:sp>
        <p:nvSpPr>
          <p:cNvPr id="12" name="Title 3"/>
          <p:cNvSpPr>
            <a:spLocks noGrp="1"/>
          </p:cNvSpPr>
          <p:nvPr>
            <p:ph type="title"/>
          </p:nvPr>
        </p:nvSpPr>
        <p:spPr>
          <a:xfrm>
            <a:off x="1338520" y="3041904"/>
            <a:ext cx="10856976" cy="822960"/>
          </a:xfrm>
        </p:spPr>
        <p:txBody>
          <a:bodyPr/>
          <a:lstStyle>
            <a:lvl1pPr>
              <a:defRPr sz="8000">
                <a:solidFill>
                  <a:schemeClr val="bg1"/>
                </a:solidFill>
                <a:latin typeface="Arial Black" charset="0"/>
                <a:ea typeface="Arial Black" charset="0"/>
                <a:cs typeface="Arial Black" charset="0"/>
              </a:defRPr>
            </a:lvl1pPr>
          </a:lstStyle>
          <a:p>
            <a:r>
              <a:rPr lang="en-US" dirty="0"/>
              <a:t>Click to edit Master title style</a:t>
            </a:r>
            <a:endParaRPr lang="en-GB" dirty="0"/>
          </a:p>
        </p:txBody>
      </p:sp>
      <p:sp>
        <p:nvSpPr>
          <p:cNvPr id="13" name="Text Placeholder 4"/>
          <p:cNvSpPr>
            <a:spLocks noGrp="1"/>
          </p:cNvSpPr>
          <p:nvPr>
            <p:ph type="body" sz="quarter" idx="10"/>
          </p:nvPr>
        </p:nvSpPr>
        <p:spPr>
          <a:xfrm>
            <a:off x="1338519" y="2676144"/>
            <a:ext cx="10856977" cy="365760"/>
          </a:xfrm>
        </p:spPr>
        <p:txBody>
          <a:bodyPr/>
          <a:lstStyle>
            <a:lvl1pPr>
              <a:defRPr sz="2000" b="1">
                <a:solidFill>
                  <a:schemeClr val="bg1"/>
                </a:solidFill>
                <a:latin typeface="Arial" charset="0"/>
                <a:ea typeface="Arial" charset="0"/>
                <a:cs typeface="Arial" charset="0"/>
              </a:defRPr>
            </a:lvl1pPr>
          </a:lstStyle>
          <a:p>
            <a:pPr lvl="0"/>
            <a:r>
              <a:rPr lang="en-US" dirty="0"/>
              <a:t>Edit Master text styles</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530" y="381000"/>
            <a:ext cx="2639864" cy="468892"/>
          </a:xfrm>
          <a:prstGeom prst="rect">
            <a:avLst/>
          </a:prstGeom>
        </p:spPr>
      </p:pic>
    </p:spTree>
    <p:extLst>
      <p:ext uri="{BB962C8B-B14F-4D97-AF65-F5344CB8AC3E}">
        <p14:creationId xmlns:p14="http://schemas.microsoft.com/office/powerpoint/2010/main" val="4179367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a:t>Edit Master text styles</a:t>
            </a:r>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3"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3307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Edit Master text styles</a:t>
            </a: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3"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1981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3"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90982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22" name="Content Placeholder 4"/>
          <p:cNvSpPr>
            <a:spLocks noGrp="1"/>
          </p:cNvSpPr>
          <p:nvPr>
            <p:ph sz="quarter" idx="19"/>
          </p:nvPr>
        </p:nvSpPr>
        <p:spPr>
          <a:xfrm>
            <a:off x="4187952" y="384048"/>
            <a:ext cx="7658164"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4"/>
          <p:cNvSpPr>
            <a:spLocks noGrp="1"/>
          </p:cNvSpPr>
          <p:nvPr>
            <p:ph sz="quarter" idx="18"/>
          </p:nvPr>
        </p:nvSpPr>
        <p:spPr>
          <a:xfrm>
            <a:off x="379412" y="384048"/>
            <a:ext cx="3794760"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5"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0045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7"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Content Placeholder 4"/>
          <p:cNvSpPr>
            <a:spLocks noGrp="1"/>
          </p:cNvSpPr>
          <p:nvPr>
            <p:ph sz="quarter" idx="18"/>
          </p:nvPr>
        </p:nvSpPr>
        <p:spPr>
          <a:xfrm>
            <a:off x="379412" y="384048"/>
            <a:ext cx="3794760"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Content Placeholder 4"/>
          <p:cNvSpPr>
            <a:spLocks noGrp="1"/>
          </p:cNvSpPr>
          <p:nvPr>
            <p:ph sz="quarter" idx="19"/>
          </p:nvPr>
        </p:nvSpPr>
        <p:spPr>
          <a:xfrm>
            <a:off x="4174172" y="384048"/>
            <a:ext cx="3794760"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4"/>
          <p:cNvSpPr>
            <a:spLocks noGrp="1"/>
          </p:cNvSpPr>
          <p:nvPr>
            <p:ph sz="quarter" idx="20"/>
          </p:nvPr>
        </p:nvSpPr>
        <p:spPr>
          <a:xfrm>
            <a:off x="7968932" y="384048"/>
            <a:ext cx="3794760"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Rectangle 17"/>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8958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a:t>Click icon to add picture</a:t>
            </a: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Content Placeholder 4"/>
          <p:cNvSpPr>
            <a:spLocks noGrp="1"/>
          </p:cNvSpPr>
          <p:nvPr>
            <p:ph sz="quarter" idx="18"/>
          </p:nvPr>
        </p:nvSpPr>
        <p:spPr>
          <a:xfrm>
            <a:off x="379412" y="384048"/>
            <a:ext cx="7639876"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Rectangle 14"/>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4529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a:t>Click icon to add picture</a:t>
            </a:r>
            <a:endParaRPr lang="en-GB"/>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5890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ransi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667002" y="-2667000"/>
            <a:ext cx="6858000" cy="12192000"/>
          </a:xfrm>
          <a:prstGeom prst="rect">
            <a:avLst/>
          </a:prstGeom>
        </p:spPr>
      </p:pic>
      <p:sp>
        <p:nvSpPr>
          <p:cNvPr id="4"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094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tx1"/>
                </a:solidFill>
              </a:defRPr>
            </a:lvl1pPr>
          </a:lstStyle>
          <a:p>
            <a:r>
              <a:rPr lang="en-US"/>
              <a:t>Click to edit Master title style</a:t>
            </a:r>
            <a:endParaRPr lang="en-GB" dirty="0"/>
          </a:p>
        </p:txBody>
      </p:sp>
      <p:sp>
        <p:nvSpPr>
          <p:cNvPr id="5" name="Rectangle 4"/>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99295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Header Bar">
    <p:spTree>
      <p:nvGrpSpPr>
        <p:cNvPr id="1" name=""/>
        <p:cNvGrpSpPr/>
        <p:nvPr/>
      </p:nvGrpSpPr>
      <p:grpSpPr>
        <a:xfrm>
          <a:off x="0" y="0"/>
          <a:ext cx="0" cy="0"/>
          <a:chOff x="0" y="0"/>
          <a:chExt cx="0" cy="0"/>
        </a:xfrm>
      </p:grpSpPr>
      <p:sp>
        <p:nvSpPr>
          <p:cNvPr id="5" name="Rectangle 4"/>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84086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5"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6524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46893" cy="6849035"/>
          </a:xfrm>
          <a:prstGeom prst="rect">
            <a:avLst/>
          </a:prstGeom>
        </p:spPr>
      </p:pic>
      <p:sp>
        <p:nvSpPr>
          <p:cNvPr id="10" name="Footer Placeholder 3"/>
          <p:cNvSpPr txBox="1">
            <a:spLocks/>
          </p:cNvSpPr>
          <p:nvPr userDrawn="1"/>
        </p:nvSpPr>
        <p:spPr bwMode="auto">
          <a:xfrm>
            <a:off x="381000" y="6590701"/>
            <a:ext cx="2550253" cy="18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srgbClr val="FFFFFF"/>
                </a:solidFill>
                <a:latin typeface="3M Circular TT Book" panose="020B0604020101020102" pitchFamily="34" charset="0"/>
                <a:cs typeface="3M Circular TT Book" panose="020B0604020101020102" pitchFamily="34" charset="0"/>
              </a:rPr>
              <a:t>© 3M 2018. All Rights Reserved. 3M Confidential.</a:t>
            </a:r>
          </a:p>
        </p:txBody>
      </p:sp>
      <p:sp>
        <p:nvSpPr>
          <p:cNvPr id="12" name="Title 3"/>
          <p:cNvSpPr>
            <a:spLocks noGrp="1"/>
          </p:cNvSpPr>
          <p:nvPr>
            <p:ph type="title"/>
          </p:nvPr>
        </p:nvSpPr>
        <p:spPr>
          <a:xfrm>
            <a:off x="1338520" y="3041904"/>
            <a:ext cx="10856976" cy="822960"/>
          </a:xfrm>
        </p:spPr>
        <p:txBody>
          <a:bodyPr/>
          <a:lstStyle>
            <a:lvl1pPr>
              <a:defRPr sz="8000">
                <a:solidFill>
                  <a:schemeClr val="bg1"/>
                </a:solidFill>
                <a:latin typeface="Arial Black" charset="0"/>
                <a:ea typeface="Arial Black" charset="0"/>
                <a:cs typeface="Arial Black" charset="0"/>
              </a:defRPr>
            </a:lvl1pPr>
          </a:lstStyle>
          <a:p>
            <a:r>
              <a:rPr lang="en-US" dirty="0"/>
              <a:t>Click to edit Master title style</a:t>
            </a:r>
            <a:endParaRPr lang="en-GB" dirty="0"/>
          </a:p>
        </p:txBody>
      </p:sp>
      <p:sp>
        <p:nvSpPr>
          <p:cNvPr id="13" name="Text Placeholder 4"/>
          <p:cNvSpPr>
            <a:spLocks noGrp="1"/>
          </p:cNvSpPr>
          <p:nvPr>
            <p:ph type="body" sz="quarter" idx="10"/>
          </p:nvPr>
        </p:nvSpPr>
        <p:spPr>
          <a:xfrm>
            <a:off x="1338519" y="2676144"/>
            <a:ext cx="10856977" cy="365760"/>
          </a:xfrm>
        </p:spPr>
        <p:txBody>
          <a:bodyPr/>
          <a:lstStyle>
            <a:lvl1pPr>
              <a:defRPr sz="2000" b="1">
                <a:solidFill>
                  <a:schemeClr val="bg1"/>
                </a:solidFill>
                <a:latin typeface="Arial" charset="0"/>
                <a:ea typeface="Arial" charset="0"/>
                <a:cs typeface="Arial" charset="0"/>
              </a:defRPr>
            </a:lvl1pPr>
          </a:lstStyle>
          <a:p>
            <a:pPr lvl="0"/>
            <a:r>
              <a:rPr lang="en-US" dirty="0"/>
              <a:t>Edit Master text styles</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530" y="381000"/>
            <a:ext cx="2639864" cy="468892"/>
          </a:xfrm>
          <a:prstGeom prst="rect">
            <a:avLst/>
          </a:prstGeom>
        </p:spPr>
      </p:pic>
    </p:spTree>
    <p:extLst>
      <p:ext uri="{BB962C8B-B14F-4D97-AF65-F5344CB8AC3E}">
        <p14:creationId xmlns:p14="http://schemas.microsoft.com/office/powerpoint/2010/main" val="2486513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69511" y="1249174"/>
            <a:ext cx="4886094" cy="1979842"/>
          </a:xfrm>
          <a:prstGeom prst="rect">
            <a:avLst/>
          </a:prstGeom>
        </p:spPr>
        <p:txBody>
          <a:bodyPr vert="horz" wrap="square" lIns="0" tIns="0" rIns="0" bIns="0" anchor="t" anchorCtr="0">
            <a:noAutofit/>
          </a:bodyPr>
          <a:lstStyle>
            <a:lvl1pPr algn="l">
              <a:defRPr sz="6000" b="0" baseline="0">
                <a:solidFill>
                  <a:schemeClr val="bg1"/>
                </a:solidFill>
                <a:latin typeface="3M Circular TT Bold" panose="020B0804020101010102" pitchFamily="34" charset="0"/>
                <a:cs typeface="3M Circular TT Bold" panose="020B0804020101010102" pitchFamily="34" charset="0"/>
              </a:defRPr>
            </a:lvl1pPr>
          </a:lstStyle>
          <a:p>
            <a:r>
              <a:rPr lang="en-US" dirty="0"/>
              <a:t>Title headline goes here</a:t>
            </a:r>
            <a:endParaRPr lang="en-GB" dirty="0"/>
          </a:p>
        </p:txBody>
      </p:sp>
      <p:sp>
        <p:nvSpPr>
          <p:cNvPr id="10" name="Text Placeholder 7"/>
          <p:cNvSpPr>
            <a:spLocks noGrp="1"/>
          </p:cNvSpPr>
          <p:nvPr>
            <p:ph type="body" sz="quarter" idx="12" hasCustomPrompt="1"/>
          </p:nvPr>
        </p:nvSpPr>
        <p:spPr>
          <a:xfrm>
            <a:off x="6994999" y="3230389"/>
            <a:ext cx="4869050" cy="759736"/>
          </a:xfrm>
          <a:prstGeom prst="rect">
            <a:avLst/>
          </a:prstGeom>
        </p:spPr>
        <p:txBody>
          <a:bodyPr lIns="0" tIns="0" rIns="0" bIns="0"/>
          <a:lstStyle>
            <a:lvl1pPr marL="0" indent="0">
              <a:buNone/>
              <a:defRPr sz="3600">
                <a:solidFill>
                  <a:schemeClr val="bg1"/>
                </a:solidFill>
                <a:latin typeface="+mj-lt"/>
                <a:cs typeface="3M Circular TT Book" panose="020B0604020101020102" pitchFamily="34" charset="0"/>
              </a:defRPr>
            </a:lvl1pPr>
            <a:lvl5pPr>
              <a:defRPr/>
            </a:lvl5pPr>
          </a:lstStyle>
          <a:p>
            <a:pPr lvl="0"/>
            <a:r>
              <a:rPr lang="en-US"/>
              <a:t>Subhead title here</a:t>
            </a:r>
          </a:p>
        </p:txBody>
      </p:sp>
      <p:sp>
        <p:nvSpPr>
          <p:cNvPr id="65" name="Text Placeholder 7"/>
          <p:cNvSpPr>
            <a:spLocks noGrp="1"/>
          </p:cNvSpPr>
          <p:nvPr>
            <p:ph type="body" sz="quarter" idx="13" hasCustomPrompt="1"/>
          </p:nvPr>
        </p:nvSpPr>
        <p:spPr>
          <a:xfrm>
            <a:off x="6994999" y="4263303"/>
            <a:ext cx="4869050" cy="759736"/>
          </a:xfrm>
          <a:prstGeom prst="rect">
            <a:avLst/>
          </a:prstGeom>
        </p:spPr>
        <p:txBody>
          <a:bodyPr lIns="0" tIns="0" rIns="0" bIns="0"/>
          <a:lstStyle>
            <a:lvl1pPr marL="0" indent="0">
              <a:buNone/>
              <a:defRPr sz="2000" baseline="0">
                <a:solidFill>
                  <a:schemeClr val="bg1"/>
                </a:solidFill>
                <a:latin typeface="+mj-lt"/>
                <a:cs typeface="3M Circular TT Book" panose="020B0604020101020102" pitchFamily="34" charset="0"/>
              </a:defRPr>
            </a:lvl1pPr>
            <a:lvl5pPr>
              <a:defRPr/>
            </a:lvl5pPr>
          </a:lstStyle>
          <a:p>
            <a:pPr lvl="0"/>
            <a:r>
              <a:rPr lang="en-US"/>
              <a:t>December, 2015</a:t>
            </a:r>
          </a:p>
        </p:txBody>
      </p:sp>
      <p:grpSp>
        <p:nvGrpSpPr>
          <p:cNvPr id="66" name="Group 65"/>
          <p:cNvGrpSpPr>
            <a:grpSpLocks noChangeAspect="1"/>
          </p:cNvGrpSpPr>
          <p:nvPr userDrawn="1"/>
        </p:nvGrpSpPr>
        <p:grpSpPr>
          <a:xfrm>
            <a:off x="425604" y="384048"/>
            <a:ext cx="2384269" cy="432000"/>
            <a:chOff x="3024188" y="2847975"/>
            <a:chExt cx="18767426" cy="3400426"/>
          </a:xfrm>
        </p:grpSpPr>
        <p:sp>
          <p:nvSpPr>
            <p:cNvPr id="67" name="Freeform 5"/>
            <p:cNvSpPr>
              <a:spLocks noEditPoints="1"/>
            </p:cNvSpPr>
            <p:nvPr userDrawn="1"/>
          </p:nvSpPr>
          <p:spPr bwMode="auto">
            <a:xfrm>
              <a:off x="3024188" y="2847975"/>
              <a:ext cx="5908675" cy="315595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Oval 13"/>
            <p:cNvSpPr>
              <a:spLocks noChangeArrowheads="1"/>
            </p:cNvSpPr>
            <p:nvPr userDrawn="1"/>
          </p:nvSpPr>
          <p:spPr bwMode="auto">
            <a:xfrm>
              <a:off x="15744826" y="3829050"/>
              <a:ext cx="312738" cy="31591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Rectangle 17"/>
            <p:cNvSpPr>
              <a:spLocks noChangeArrowheads="1"/>
            </p:cNvSpPr>
            <p:nvPr userDrawn="1"/>
          </p:nvSpPr>
          <p:spPr bwMode="auto">
            <a:xfrm>
              <a:off x="13033376" y="4741863"/>
              <a:ext cx="207963" cy="1190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4"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Oval 27"/>
            <p:cNvSpPr>
              <a:spLocks noChangeArrowheads="1"/>
            </p:cNvSpPr>
            <p:nvPr userDrawn="1"/>
          </p:nvSpPr>
          <p:spPr bwMode="auto">
            <a:xfrm>
              <a:off x="20748626" y="5653088"/>
              <a:ext cx="312738" cy="27940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1"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8833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5"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6"/>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346249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Edit Master text styles</a:t>
            </a: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6"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Rectangle 16"/>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79837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a:t>Click to edit Master title style</a:t>
            </a:r>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2"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1609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en-US"/>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Edit Master text styles</a:t>
            </a:r>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14"/>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376157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19" name="Content Placeholder 4"/>
          <p:cNvSpPr>
            <a:spLocks noGrp="1"/>
          </p:cNvSpPr>
          <p:nvPr>
            <p:ph sz="quarter" idx="18"/>
          </p:nvPr>
        </p:nvSpPr>
        <p:spPr>
          <a:xfrm>
            <a:off x="6112799"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Content Placeholder 4"/>
          <p:cNvSpPr>
            <a:spLocks noGrp="1"/>
          </p:cNvSpPr>
          <p:nvPr>
            <p:ph sz="quarter" idx="17"/>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a:xfrm>
            <a:off x="379412" y="379414"/>
            <a:ext cx="11425237" cy="822960"/>
          </a:xfrm>
        </p:spPr>
        <p:txBody>
          <a:bodyPr/>
          <a:lstStyle/>
          <a:p>
            <a:r>
              <a:rPr lang="en-US"/>
              <a:t>Click to edit Master title style</a:t>
            </a:r>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6"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6"/>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117439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Edit Master text styles</a:t>
            </a: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7"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Content Placeholder 4"/>
          <p:cNvSpPr>
            <a:spLocks noGrp="1"/>
          </p:cNvSpPr>
          <p:nvPr>
            <p:ph sz="quarter" idx="18"/>
          </p:nvPr>
        </p:nvSpPr>
        <p:spPr>
          <a:xfrm>
            <a:off x="6112799"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Content Placeholder 4"/>
          <p:cNvSpPr>
            <a:spLocks noGrp="1"/>
          </p:cNvSpPr>
          <p:nvPr>
            <p:ph sz="quarter" idx="17"/>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Rectangle 17"/>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40690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en-US"/>
              <a:t>Click to edit Master title style</a:t>
            </a:r>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7"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Content Placeholder 4"/>
          <p:cNvSpPr>
            <a:spLocks noGrp="1"/>
          </p:cNvSpPr>
          <p:nvPr>
            <p:ph sz="quarter" idx="17"/>
          </p:nvPr>
        </p:nvSpPr>
        <p:spPr>
          <a:xfrm>
            <a:off x="4174172" y="1295401"/>
            <a:ext cx="3835972"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4"/>
          <p:cNvSpPr>
            <a:spLocks noGrp="1"/>
          </p:cNvSpPr>
          <p:nvPr>
            <p:ph sz="quarter" idx="18"/>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Content Placeholder 4"/>
          <p:cNvSpPr>
            <a:spLocks noGrp="1"/>
          </p:cNvSpPr>
          <p:nvPr>
            <p:ph sz="quarter" idx="19"/>
          </p:nvPr>
        </p:nvSpPr>
        <p:spPr>
          <a:xfrm>
            <a:off x="8010144" y="1295401"/>
            <a:ext cx="3835972"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Rectangle 17"/>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83994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Edit Master text styles</a:t>
            </a:r>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9"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Content Placeholder 4"/>
          <p:cNvSpPr>
            <a:spLocks noGrp="1"/>
          </p:cNvSpPr>
          <p:nvPr>
            <p:ph sz="quarter" idx="17"/>
          </p:nvPr>
        </p:nvSpPr>
        <p:spPr>
          <a:xfrm>
            <a:off x="4174172" y="1295401"/>
            <a:ext cx="3835972"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Content Placeholder 4"/>
          <p:cNvSpPr>
            <a:spLocks noGrp="1"/>
          </p:cNvSpPr>
          <p:nvPr>
            <p:ph sz="quarter" idx="18"/>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Content Placeholder 4"/>
          <p:cNvSpPr>
            <a:spLocks noGrp="1"/>
          </p:cNvSpPr>
          <p:nvPr>
            <p:ph sz="quarter" idx="19"/>
          </p:nvPr>
        </p:nvSpPr>
        <p:spPr>
          <a:xfrm>
            <a:off x="8010144" y="1295401"/>
            <a:ext cx="3835972"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Rectangle 19"/>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91465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Edit Master text styles</a:t>
            </a: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6"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Rectangle 16"/>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0071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a:t>Edit Master text styles</a:t>
            </a:r>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3"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757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Edit Master text styles</a:t>
            </a: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3"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160186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3"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41580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22" name="Content Placeholder 4"/>
          <p:cNvSpPr>
            <a:spLocks noGrp="1"/>
          </p:cNvSpPr>
          <p:nvPr>
            <p:ph sz="quarter" idx="19"/>
          </p:nvPr>
        </p:nvSpPr>
        <p:spPr>
          <a:xfrm>
            <a:off x="4187952" y="384048"/>
            <a:ext cx="7658164"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4"/>
          <p:cNvSpPr>
            <a:spLocks noGrp="1"/>
          </p:cNvSpPr>
          <p:nvPr>
            <p:ph sz="quarter" idx="18"/>
          </p:nvPr>
        </p:nvSpPr>
        <p:spPr>
          <a:xfrm>
            <a:off x="379412" y="384048"/>
            <a:ext cx="3794760"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5"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15"/>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44644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7"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Content Placeholder 4"/>
          <p:cNvSpPr>
            <a:spLocks noGrp="1"/>
          </p:cNvSpPr>
          <p:nvPr>
            <p:ph sz="quarter" idx="18"/>
          </p:nvPr>
        </p:nvSpPr>
        <p:spPr>
          <a:xfrm>
            <a:off x="379412" y="384048"/>
            <a:ext cx="3794760"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Content Placeholder 4"/>
          <p:cNvSpPr>
            <a:spLocks noGrp="1"/>
          </p:cNvSpPr>
          <p:nvPr>
            <p:ph sz="quarter" idx="19"/>
          </p:nvPr>
        </p:nvSpPr>
        <p:spPr>
          <a:xfrm>
            <a:off x="4174172" y="384048"/>
            <a:ext cx="3794760"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4"/>
          <p:cNvSpPr>
            <a:spLocks noGrp="1"/>
          </p:cNvSpPr>
          <p:nvPr>
            <p:ph sz="quarter" idx="20"/>
          </p:nvPr>
        </p:nvSpPr>
        <p:spPr>
          <a:xfrm>
            <a:off x="7968932" y="384048"/>
            <a:ext cx="3794760"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Rectangle 17"/>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11036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a:t>Click icon to add picture</a:t>
            </a: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Content Placeholder 4"/>
          <p:cNvSpPr>
            <a:spLocks noGrp="1"/>
          </p:cNvSpPr>
          <p:nvPr>
            <p:ph sz="quarter" idx="18"/>
          </p:nvPr>
        </p:nvSpPr>
        <p:spPr>
          <a:xfrm>
            <a:off x="379412" y="384048"/>
            <a:ext cx="7639876" cy="5864353"/>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Rectangle 14"/>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383873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a:t>Click icon to add picture</a:t>
            </a:r>
            <a:endParaRPr lang="en-GB"/>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rgbClr val="000000"/>
                </a:solidFill>
              </a:rPr>
              <a:pPr algn="r"/>
              <a:t>‹#›</a:t>
            </a:fld>
            <a:endParaRPr lang="en-US" sz="800" dirty="0" err="1">
              <a:solidFill>
                <a:srgbClr val="000000"/>
              </a:solidFill>
            </a:endParaRPr>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11 January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defRPr/>
                </a:pPr>
                <a:endParaRPr lang="en-US" sz="800" kern="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2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235017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ransi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667002" y="-2667000"/>
            <a:ext cx="6858000" cy="12192000"/>
          </a:xfrm>
          <a:prstGeom prst="rect">
            <a:avLst/>
          </a:prstGeom>
        </p:spPr>
      </p:pic>
      <p:sp>
        <p:nvSpPr>
          <p:cNvPr id="4"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876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50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tx1"/>
                </a:solidFill>
              </a:defRPr>
            </a:lvl1pPr>
          </a:lstStyle>
          <a:p>
            <a:r>
              <a:rPr lang="en-US"/>
              <a:t>Click to edit Master title style</a:t>
            </a:r>
            <a:endParaRPr lang="en-GB" dirty="0"/>
          </a:p>
        </p:txBody>
      </p:sp>
      <p:sp>
        <p:nvSpPr>
          <p:cNvPr id="5" name="Rectangle 4"/>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87695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a:t>Click to edit Master title style</a:t>
            </a:r>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2"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8811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en-US"/>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Edit Master text styles</a:t>
            </a:r>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9395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19" name="Content Placeholder 4"/>
          <p:cNvSpPr>
            <a:spLocks noGrp="1"/>
          </p:cNvSpPr>
          <p:nvPr>
            <p:ph sz="quarter" idx="18"/>
          </p:nvPr>
        </p:nvSpPr>
        <p:spPr>
          <a:xfrm>
            <a:off x="6112799"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Content Placeholder 4"/>
          <p:cNvSpPr>
            <a:spLocks noGrp="1"/>
          </p:cNvSpPr>
          <p:nvPr>
            <p:ph sz="quarter" idx="17"/>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a:xfrm>
            <a:off x="379412" y="379414"/>
            <a:ext cx="11425237" cy="822960"/>
          </a:xfrm>
        </p:spPr>
        <p:txBody>
          <a:bodyPr/>
          <a:lstStyle/>
          <a:p>
            <a:r>
              <a:rPr lang="en-US"/>
              <a:t>Click to edit Master title style</a:t>
            </a:r>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6"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0021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Edit Master text styles</a:t>
            </a: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7"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Content Placeholder 4"/>
          <p:cNvSpPr>
            <a:spLocks noGrp="1"/>
          </p:cNvSpPr>
          <p:nvPr>
            <p:ph sz="quarter" idx="18"/>
          </p:nvPr>
        </p:nvSpPr>
        <p:spPr>
          <a:xfrm>
            <a:off x="6112799"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Content Placeholder 4"/>
          <p:cNvSpPr>
            <a:spLocks noGrp="1"/>
          </p:cNvSpPr>
          <p:nvPr>
            <p:ph sz="quarter" idx="17"/>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Rectangle 17"/>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8502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en-US"/>
              <a:t>Click to edit Master title style</a:t>
            </a:r>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7"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Content Placeholder 4"/>
          <p:cNvSpPr>
            <a:spLocks noGrp="1"/>
          </p:cNvSpPr>
          <p:nvPr>
            <p:ph sz="quarter" idx="17"/>
          </p:nvPr>
        </p:nvSpPr>
        <p:spPr>
          <a:xfrm>
            <a:off x="4174172" y="1295401"/>
            <a:ext cx="3835972"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Content Placeholder 4"/>
          <p:cNvSpPr>
            <a:spLocks noGrp="1"/>
          </p:cNvSpPr>
          <p:nvPr>
            <p:ph sz="quarter" idx="18"/>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Content Placeholder 4"/>
          <p:cNvSpPr>
            <a:spLocks noGrp="1"/>
          </p:cNvSpPr>
          <p:nvPr>
            <p:ph sz="quarter" idx="19"/>
          </p:nvPr>
        </p:nvSpPr>
        <p:spPr>
          <a:xfrm>
            <a:off x="8010144" y="1295401"/>
            <a:ext cx="3835972"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Rectangle 17"/>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7673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Edit Master text styles</a:t>
            </a:r>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11 January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9"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Content Placeholder 4"/>
          <p:cNvSpPr>
            <a:spLocks noGrp="1"/>
          </p:cNvSpPr>
          <p:nvPr>
            <p:ph sz="quarter" idx="17"/>
          </p:nvPr>
        </p:nvSpPr>
        <p:spPr>
          <a:xfrm>
            <a:off x="4174172" y="1295401"/>
            <a:ext cx="3835972"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Content Placeholder 4"/>
          <p:cNvSpPr>
            <a:spLocks noGrp="1"/>
          </p:cNvSpPr>
          <p:nvPr>
            <p:ph sz="quarter" idx="18"/>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Content Placeholder 4"/>
          <p:cNvSpPr>
            <a:spLocks noGrp="1"/>
          </p:cNvSpPr>
          <p:nvPr>
            <p:ph sz="quarter" idx="19"/>
          </p:nvPr>
        </p:nvSpPr>
        <p:spPr>
          <a:xfrm>
            <a:off x="8010144" y="1295401"/>
            <a:ext cx="3835972"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sz="2000"/>
            </a:lvl2pPr>
            <a:lvl3pPr marL="457200" marR="0" indent="-274638" algn="l" defTabSz="914400" rtl="0" eaLnBrk="1" fontAlgn="auto" latinLnBrk="0" hangingPunct="1">
              <a:lnSpc>
                <a:spcPct val="110000"/>
              </a:lnSpc>
              <a:spcBef>
                <a:spcPts val="0"/>
              </a:spcBef>
              <a:spcAft>
                <a:spcPts val="600"/>
              </a:spcAft>
              <a:buClrTx/>
              <a:buSzTx/>
              <a:buFont typeface="3M Circular TT Book" panose="020B0604020101020102" pitchFamily="34" charset="0"/>
              <a:buChar char="–"/>
              <a:tabLst/>
              <a:defRPr sz="2000"/>
            </a:lvl3pPr>
            <a:lvl4pPr marL="628650" marR="0" indent="-18573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Rectangle 19"/>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9590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a:t>Third level </a:t>
            </a:r>
            <a:endParaRPr lang="en-GB" dirty="0"/>
          </a:p>
        </p:txBody>
      </p:sp>
      <p:sp>
        <p:nvSpPr>
          <p:cNvPr id="4" name="Rectangle 3"/>
          <p:cNvSpPr/>
          <p:nvPr userDrawn="1"/>
        </p:nvSpPr>
        <p:spPr>
          <a:xfrm>
            <a:off x="0" y="0"/>
            <a:ext cx="12192000" cy="165100"/>
          </a:xfrm>
          <a:prstGeom prst="rect">
            <a:avLst/>
          </a:prstGeom>
          <a:gradFill>
            <a:gsLst>
              <a:gs pos="0">
                <a:schemeClr val="accent1"/>
              </a:gs>
              <a:gs pos="47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152200900"/>
      </p:ext>
    </p:extLst>
  </p:cSld>
  <p:clrMap bg1="lt1" tx1="dk1" bg2="lt2" tx2="dk2" accent1="accent1" accent2="accent2" accent3="accent3" accent4="accent4" accent5="accent5" accent6="accent6" hlink="hlink" folHlink="folHlink"/>
  <p:sldLayoutIdLst>
    <p:sldLayoutId id="2147483759" r:id="rId1"/>
    <p:sldLayoutId id="2147483664" r:id="rId2"/>
    <p:sldLayoutId id="2147483750" r:id="rId3"/>
    <p:sldLayoutId id="2147483666" r:id="rId4"/>
    <p:sldLayoutId id="2147483749" r:id="rId5"/>
    <p:sldLayoutId id="2147483727" r:id="rId6"/>
    <p:sldLayoutId id="2147483751" r:id="rId7"/>
    <p:sldLayoutId id="2147483671" r:id="rId8"/>
    <p:sldLayoutId id="2147483752" r:id="rId9"/>
    <p:sldLayoutId id="2147483728" r:id="rId10"/>
    <p:sldLayoutId id="2147483673" r:id="rId11"/>
    <p:sldLayoutId id="2147483672" r:id="rId12"/>
    <p:sldLayoutId id="2147483674" r:id="rId13"/>
    <p:sldLayoutId id="2147483676" r:id="rId14"/>
    <p:sldLayoutId id="2147483729" r:id="rId15"/>
    <p:sldLayoutId id="2147483675" r:id="rId16"/>
    <p:sldLayoutId id="2147483761" r:id="rId17"/>
    <p:sldLayoutId id="2147483757" r:id="rId18"/>
    <p:sldLayoutId id="214748376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Wingdings" panose="05000000000000000000" pitchFamily="2" charset="2"/>
        <a:buChar char="§"/>
        <a:defRPr lang="en-US" sz="2000" kern="1200" dirty="0" smtClean="0">
          <a:solidFill>
            <a:schemeClr val="tx1"/>
          </a:solidFill>
          <a:latin typeface="+mn-lt"/>
          <a:ea typeface="+mn-ea"/>
          <a:cs typeface="+mn-cs"/>
        </a:defRPr>
      </a:lvl2pPr>
      <a:lvl3pPr marL="401638" indent="-219075" algn="l" defTabSz="914400" rtl="0" eaLnBrk="1" latinLnBrk="0" hangingPunct="1">
        <a:lnSpc>
          <a:spcPct val="110000"/>
        </a:lnSpc>
        <a:spcBef>
          <a:spcPts val="0"/>
        </a:spcBef>
        <a:spcAft>
          <a:spcPts val="600"/>
        </a:spcAft>
        <a:buFont typeface="3M Circular TT Book" panose="020B0604020101020102" pitchFamily="34" charset="0"/>
        <a:buChar char="–"/>
        <a:defRPr lang="en-US" sz="20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userDrawn="1">
          <p15:clr>
            <a:srgbClr val="F26B43"/>
          </p15:clr>
        </p15:guide>
        <p15:guide id="2" pos="3840" userDrawn="1">
          <p15:clr>
            <a:srgbClr val="F26B43"/>
          </p15:clr>
        </p15:guide>
        <p15:guide id="3" pos="2640" userDrawn="1">
          <p15:clr>
            <a:srgbClr val="F26B43"/>
          </p15:clr>
        </p15:guide>
        <p15:guide id="4" pos="1440" userDrawn="1">
          <p15:clr>
            <a:srgbClr val="F26B43"/>
          </p15:clr>
        </p15:guide>
        <p15:guide id="5" pos="240" userDrawn="1">
          <p15:clr>
            <a:srgbClr val="F26B43"/>
          </p15:clr>
        </p15:guide>
        <p15:guide id="6" pos="5040" userDrawn="1">
          <p15:clr>
            <a:srgbClr val="F26B43"/>
          </p15:clr>
        </p15:guide>
        <p15:guide id="7" pos="6240" userDrawn="1">
          <p15:clr>
            <a:srgbClr val="F26B43"/>
          </p15:clr>
        </p15:guide>
        <p15:guide id="8" pos="7440" userDrawn="1">
          <p15:clr>
            <a:srgbClr val="F26B43"/>
          </p15:clr>
        </p15:guide>
        <p15:guide id="9" orient="horz" pos="1474" userDrawn="1">
          <p15:clr>
            <a:srgbClr val="F26B43"/>
          </p15:clr>
        </p15:guide>
        <p15:guide id="10" orient="horz" pos="840" userDrawn="1">
          <p15:clr>
            <a:srgbClr val="F26B43"/>
          </p15:clr>
        </p15:guide>
        <p15:guide id="11" orient="horz" pos="240" userDrawn="1">
          <p15:clr>
            <a:srgbClr val="F26B43"/>
          </p15:clr>
        </p15:guide>
        <p15:guide id="12" orient="horz" pos="2696" userDrawn="1">
          <p15:clr>
            <a:srgbClr val="F26B43"/>
          </p15:clr>
        </p15:guide>
        <p15:guide id="14" orient="horz" pos="4080" userDrawn="1">
          <p15:clr>
            <a:srgbClr val="F26B43"/>
          </p15:clr>
        </p15:guide>
        <p15:guide id="15" orient="horz" pos="3936" userDrawn="1">
          <p15:clr>
            <a:srgbClr val="F26B43"/>
          </p15:clr>
        </p15:guide>
        <p15:guide id="17" pos="5034" userDrawn="1">
          <p15:clr>
            <a:srgbClr val="F26B43"/>
          </p15:clr>
        </p15:guide>
        <p15:guide id="18" orient="horz" pos="3312" userDrawn="1">
          <p15:clr>
            <a:srgbClr val="F26B43"/>
          </p15:clr>
        </p15:guide>
        <p15:guide id="19" orient="horz" pos="2702" userDrawn="1">
          <p15:clr>
            <a:srgbClr val="F26B43"/>
          </p15:clr>
        </p15:guide>
        <p15:guide id="21" pos="2634" userDrawn="1">
          <p15:clr>
            <a:srgbClr val="F26B43"/>
          </p15:clr>
        </p15:guide>
        <p15:guide id="22" pos="5046" userDrawn="1">
          <p15:clr>
            <a:srgbClr val="F26B43"/>
          </p15:clr>
        </p15:guide>
        <p15:guide id="23" orient="horz" pos="1468" userDrawn="1">
          <p15:clr>
            <a:srgbClr val="F26B43"/>
          </p15:clr>
        </p15:guide>
        <p15:guide id="25" orient="horz" pos="1480" userDrawn="1">
          <p15:clr>
            <a:srgbClr val="F26B43"/>
          </p15:clr>
        </p15:guide>
        <p15:guide id="26" orient="horz" pos="2706" userDrawn="1">
          <p15:clr>
            <a:srgbClr val="F26B43"/>
          </p15:clr>
        </p15:guide>
        <p15:guide id="27" pos="2648" userDrawn="1">
          <p15:clr>
            <a:srgbClr val="F26B43"/>
          </p15:clr>
        </p15:guide>
        <p15:guide id="28" orient="horz" pos="576"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a:t>Third level </a:t>
            </a:r>
            <a:endParaRPr lang="en-GB" dirty="0"/>
          </a:p>
        </p:txBody>
      </p:sp>
    </p:spTree>
    <p:extLst>
      <p:ext uri="{BB962C8B-B14F-4D97-AF65-F5344CB8AC3E}">
        <p14:creationId xmlns:p14="http://schemas.microsoft.com/office/powerpoint/2010/main" val="57532956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Wingdings" panose="05000000000000000000" pitchFamily="2" charset="2"/>
        <a:buChar char="§"/>
        <a:defRPr lang="en-US" sz="2000" kern="1200" dirty="0" smtClean="0">
          <a:solidFill>
            <a:schemeClr val="tx1"/>
          </a:solidFill>
          <a:latin typeface="+mn-lt"/>
          <a:ea typeface="+mn-ea"/>
          <a:cs typeface="+mn-cs"/>
        </a:defRPr>
      </a:lvl2pPr>
      <a:lvl3pPr marL="401638" indent="-219075" algn="l" defTabSz="914400" rtl="0" eaLnBrk="1" latinLnBrk="0" hangingPunct="1">
        <a:lnSpc>
          <a:spcPct val="110000"/>
        </a:lnSpc>
        <a:spcBef>
          <a:spcPts val="0"/>
        </a:spcBef>
        <a:spcAft>
          <a:spcPts val="600"/>
        </a:spcAft>
        <a:buFont typeface="3M Circular TT Book" panose="020B0604020101020102" pitchFamily="34" charset="0"/>
        <a:buChar char="–"/>
        <a:defRPr lang="en-US" sz="20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2" Type="http://schemas.openxmlformats.org/officeDocument/2006/relationships/hyperlink" Target="http://www.3m.com/electronics" TargetMode="Externa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4400" dirty="0">
                <a:latin typeface="+mj-lt"/>
              </a:rPr>
              <a:t>3M™ Universal Cover Tape (UCT) 2688A application procedure</a:t>
            </a:r>
            <a:br>
              <a:rPr lang="en-US" sz="4400" dirty="0"/>
            </a:br>
            <a:endParaRPr lang="en-US" sz="4400" dirty="0"/>
          </a:p>
        </p:txBody>
      </p:sp>
      <p:sp>
        <p:nvSpPr>
          <p:cNvPr id="3" name="Text Placeholder 2"/>
          <p:cNvSpPr>
            <a:spLocks noGrp="1"/>
          </p:cNvSpPr>
          <p:nvPr>
            <p:ph type="body" sz="quarter" idx="10"/>
          </p:nvPr>
        </p:nvSpPr>
        <p:spPr/>
        <p:txBody>
          <a:bodyPr/>
          <a:lstStyle/>
          <a:p>
            <a:r>
              <a:rPr lang="en-US" dirty="0"/>
              <a:t> </a:t>
            </a:r>
            <a:r>
              <a:rPr lang="en-US" b="0" dirty="0">
                <a:latin typeface="+mj-lt"/>
              </a:rPr>
              <a:t>Electronics Materials Solutions Division</a:t>
            </a:r>
          </a:p>
        </p:txBody>
      </p:sp>
      <p:sp>
        <p:nvSpPr>
          <p:cNvPr id="8" name="Text Placeholder 3"/>
          <p:cNvSpPr>
            <a:spLocks noGrp="1"/>
          </p:cNvSpPr>
          <p:nvPr>
            <p:ph type="body" sz="quarter" idx="4294967295"/>
          </p:nvPr>
        </p:nvSpPr>
        <p:spPr>
          <a:xfrm>
            <a:off x="1390650" y="5213350"/>
            <a:ext cx="10801350" cy="365125"/>
          </a:xfrm>
        </p:spPr>
        <p:txBody>
          <a:bodyPr/>
          <a:lstStyle/>
          <a:p>
            <a:r>
              <a:rPr lang="en-US" dirty="0">
                <a:solidFill>
                  <a:schemeClr val="bg1"/>
                </a:solidFill>
              </a:rPr>
              <a:t>January 2019 (updated)</a:t>
            </a:r>
          </a:p>
          <a:p>
            <a:endParaRPr lang="en-US" dirty="0">
              <a:solidFill>
                <a:schemeClr val="bg1"/>
              </a:solidFill>
            </a:endParaRPr>
          </a:p>
        </p:txBody>
      </p:sp>
    </p:spTree>
    <p:extLst>
      <p:ext uri="{BB962C8B-B14F-4D97-AF65-F5344CB8AC3E}">
        <p14:creationId xmlns:p14="http://schemas.microsoft.com/office/powerpoint/2010/main" val="53223612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t>IMPORTANCE</a:t>
            </a:r>
            <a:r>
              <a:rPr lang="en-US" sz="2000" b="1" dirty="0"/>
              <a:t> NOTICE</a:t>
            </a:r>
            <a:endParaRPr lang="en-US" sz="2000" dirty="0"/>
          </a:p>
        </p:txBody>
      </p:sp>
      <p:sp>
        <p:nvSpPr>
          <p:cNvPr id="6" name="Rectangle 5"/>
          <p:cNvSpPr/>
          <p:nvPr/>
        </p:nvSpPr>
        <p:spPr>
          <a:xfrm>
            <a:off x="266872" y="1074213"/>
            <a:ext cx="11113892" cy="4524315"/>
          </a:xfrm>
          <a:prstGeom prst="rect">
            <a:avLst/>
          </a:prstGeom>
        </p:spPr>
        <p:txBody>
          <a:bodyPr wrap="square">
            <a:spAutoFit/>
          </a:bodyPr>
          <a:lstStyle/>
          <a:p>
            <a:r>
              <a:rPr lang="en-US" sz="1200" dirty="0">
                <a:latin typeface="3M Circular TT Bold" panose="020B0804020101010102" pitchFamily="34" charset="0"/>
                <a:ea typeface="宋体" panose="02010600030101010101" pitchFamily="2" charset="-122"/>
                <a:cs typeface="Times New Roman" panose="02020603050405020304" pitchFamily="18" charset="0"/>
              </a:rPr>
              <a:t> </a:t>
            </a:r>
            <a:endParaRPr lang="en-US" sz="1200" dirty="0">
              <a:latin typeface="Calibri" panose="020F0502020204030204" pitchFamily="34" charset="0"/>
              <a:ea typeface="宋体" panose="02010600030101010101" pitchFamily="2" charset="-122"/>
              <a:cs typeface="Times New Roman" panose="02020603050405020304" pitchFamily="18" charset="0"/>
            </a:endParaRPr>
          </a:p>
          <a:p>
            <a:r>
              <a:rPr lang="en-US" sz="1200" dirty="0">
                <a:latin typeface="+mj-lt"/>
              </a:rPr>
              <a:t>Safety Data Sheet: </a:t>
            </a:r>
            <a:r>
              <a:rPr lang="en-US" sz="1200" dirty="0"/>
              <a:t>Consult Safety Data Sheet before use. </a:t>
            </a:r>
          </a:p>
          <a:p>
            <a:r>
              <a:rPr lang="en-US" sz="1200" dirty="0"/>
              <a:t> </a:t>
            </a:r>
          </a:p>
          <a:p>
            <a:r>
              <a:rPr lang="en-US" sz="1200" dirty="0">
                <a:latin typeface="+mj-lt"/>
              </a:rPr>
              <a:t>Regulatory:</a:t>
            </a:r>
            <a:r>
              <a:rPr lang="en-US" sz="1200" dirty="0"/>
              <a:t> For regulatory information about this product, contact your 3M representative. </a:t>
            </a:r>
          </a:p>
          <a:p>
            <a:r>
              <a:rPr lang="en-US" sz="1200" dirty="0"/>
              <a:t> </a:t>
            </a:r>
          </a:p>
          <a:p>
            <a:r>
              <a:rPr lang="en-US" sz="1200" dirty="0">
                <a:latin typeface="+mj-lt"/>
              </a:rPr>
              <a:t>Technical Information: </a:t>
            </a:r>
            <a:r>
              <a:rPr lang="en-US" sz="1200" dirty="0"/>
              <a:t>The technical information, recommendations and other statements contained in this document are based upon tests or experience that 3M believes are reliable, but the accuracy or completeness of such information is not guaranteed. </a:t>
            </a:r>
          </a:p>
          <a:p>
            <a:r>
              <a:rPr lang="en-US" sz="1200" dirty="0"/>
              <a:t> </a:t>
            </a:r>
          </a:p>
          <a:p>
            <a:r>
              <a:rPr lang="en-US" sz="1200" dirty="0">
                <a:latin typeface="+mj-lt"/>
              </a:rPr>
              <a:t>Product Use: </a:t>
            </a:r>
            <a:r>
              <a:rPr lang="en-US" sz="1200" dirty="0"/>
              <a:t>Many factors beyond 3M’s control and uniquely within user’s knowledge and control can affect the use and performance of a 3M product in a particular application Given the variety of factors that can affect the use and performance of a 3M product, user is solely responsible for evaluating the 3M product and determining whether it is fit for a particular purpose and suitable for user’s method of application. </a:t>
            </a:r>
          </a:p>
          <a:p>
            <a:r>
              <a:rPr lang="en-US" sz="1200" dirty="0"/>
              <a:t> </a:t>
            </a:r>
          </a:p>
          <a:p>
            <a:r>
              <a:rPr lang="en-US" sz="1200" dirty="0">
                <a:latin typeface="+mj-lt"/>
              </a:rPr>
              <a:t>Warranty, Limited Remedy, and Disclaimer: </a:t>
            </a:r>
            <a:r>
              <a:rPr lang="en-US" sz="1200" dirty="0"/>
              <a:t>Unless an additional warranty is specifically stated on the applicable 3M product packaging or product literature, 3M warrants that this product will be free from defects in material and manufacture for a period of one year from the time of manufacture. 3M MAKES NO OTHER WARRANTIES OR CONDITIONS, EXPRESS OR IMPLIED, INCLUDING, BUT NOT LIMITED TO, ANY IMPLIED WARRANTY OR CONDITION OF MERCHANTABILITY OR FITNESS FOR A PARTICULAR PURPOSE OR ANY IMPLIED WARRANTY OR CONDITION ARISING OUT OF A COURSE OF DEALING, CUSTOM OR USAGE OF TRADE.  If the 3M Product does not conform to this warranty, then the sole and exclusive remedy is, at 3M’s option, replacement of the 3M product or refund of the purchase price.  </a:t>
            </a:r>
          </a:p>
          <a:p>
            <a:r>
              <a:rPr lang="en-US" sz="1200" dirty="0"/>
              <a:t> </a:t>
            </a:r>
          </a:p>
          <a:p>
            <a:r>
              <a:rPr lang="en-US" sz="1200" dirty="0">
                <a:latin typeface="+mj-lt"/>
              </a:rPr>
              <a:t>Limitation of Liability: </a:t>
            </a:r>
            <a:r>
              <a:rPr lang="en-US" sz="1200" dirty="0"/>
              <a:t>Except where prohibited by law, 3M will not be liable for any loss or damage arising from the 3M product, whether direct, indirect, special, incidental or consequential, regardless of the legal theory asserted, including warranty, contract, negligence or strict liability.</a:t>
            </a:r>
          </a:p>
          <a:p>
            <a:r>
              <a:rPr lang="en-US" sz="1200" dirty="0"/>
              <a:t> </a:t>
            </a:r>
          </a:p>
          <a:p>
            <a:r>
              <a:rPr lang="en-US" sz="1200" dirty="0">
                <a:latin typeface="3M Circular TT Book" panose="020B0604020101020102" pitchFamily="34" charset="0"/>
                <a:ea typeface="宋体" panose="02010600030101010101" pitchFamily="2" charset="-122"/>
                <a:cs typeface="Times New Roman" panose="02020603050405020304" pitchFamily="18" charset="0"/>
              </a:rPr>
              <a:t> </a:t>
            </a:r>
            <a:endParaRPr lang="en-US" sz="1200" dirty="0">
              <a:latin typeface="Calibri" panose="020F0502020204030204" pitchFamily="34" charset="0"/>
              <a:ea typeface="宋体" panose="02010600030101010101" pitchFamily="2" charset="-122"/>
              <a:cs typeface="Times New Roman" panose="02020603050405020304" pitchFamily="18" charset="0"/>
            </a:endParaRPr>
          </a:p>
          <a:p>
            <a:endParaRPr lang="en-US" sz="1200" dirty="0">
              <a:effectLst/>
              <a:latin typeface="3M Circular TT Book" panose="020B0604020101020102" pitchFamily="34" charset="0"/>
              <a:ea typeface="宋体" panose="02010600030101010101" pitchFamily="2" charset="-122"/>
              <a:cs typeface="Times New Roman" panose="02020603050405020304" pitchFamily="18" charset="0"/>
            </a:endParaRPr>
          </a:p>
        </p:txBody>
      </p:sp>
      <p:sp>
        <p:nvSpPr>
          <p:cNvPr id="5" name="Rectangle 4"/>
          <p:cNvSpPr/>
          <p:nvPr/>
        </p:nvSpPr>
        <p:spPr>
          <a:xfrm>
            <a:off x="292024" y="5143948"/>
            <a:ext cx="3880184" cy="1200329"/>
          </a:xfrm>
          <a:prstGeom prst="rect">
            <a:avLst/>
          </a:prstGeom>
        </p:spPr>
        <p:txBody>
          <a:bodyPr wrap="square">
            <a:spAutoFit/>
          </a:bodyPr>
          <a:lstStyle/>
          <a:p>
            <a:pPr>
              <a:defRPr/>
            </a:pPr>
            <a:r>
              <a:rPr lang="en-US" sz="1200" dirty="0">
                <a:latin typeface="+mj-lt"/>
              </a:rPr>
              <a:t>Electronics Materials Solutions Division</a:t>
            </a:r>
          </a:p>
          <a:p>
            <a:pPr>
              <a:defRPr/>
            </a:pPr>
            <a:r>
              <a:rPr lang="en-US" sz="1200" dirty="0"/>
              <a:t>3M Center, Building 224-3N-11</a:t>
            </a:r>
          </a:p>
          <a:p>
            <a:pPr>
              <a:defRPr/>
            </a:pPr>
            <a:r>
              <a:rPr lang="en-US" sz="1200" dirty="0"/>
              <a:t>St. Paul, MN 55144-1000</a:t>
            </a:r>
          </a:p>
          <a:p>
            <a:pPr>
              <a:defRPr/>
            </a:pPr>
            <a:r>
              <a:rPr lang="en-US" sz="1200" dirty="0"/>
              <a:t>1-800-251-8634  phone</a:t>
            </a:r>
          </a:p>
          <a:p>
            <a:pPr>
              <a:defRPr/>
            </a:pPr>
            <a:r>
              <a:rPr lang="en-US" sz="1200" dirty="0"/>
              <a:t>651-778-4244  fax</a:t>
            </a:r>
          </a:p>
          <a:p>
            <a:pPr>
              <a:defRPr/>
            </a:pPr>
            <a:r>
              <a:rPr lang="en-US" sz="1200" dirty="0"/>
              <a:t>www.3M.com/electronics</a:t>
            </a:r>
          </a:p>
        </p:txBody>
      </p:sp>
      <p:sp>
        <p:nvSpPr>
          <p:cNvPr id="7" name="Rectangle 6"/>
          <p:cNvSpPr/>
          <p:nvPr/>
        </p:nvSpPr>
        <p:spPr>
          <a:xfrm>
            <a:off x="7967318" y="5944533"/>
            <a:ext cx="3870665" cy="553998"/>
          </a:xfrm>
          <a:prstGeom prst="rect">
            <a:avLst/>
          </a:prstGeom>
        </p:spPr>
        <p:txBody>
          <a:bodyPr wrap="square">
            <a:spAutoFit/>
          </a:bodyPr>
          <a:lstStyle/>
          <a:p>
            <a:pPr>
              <a:defRPr/>
            </a:pPr>
            <a:r>
              <a:rPr lang="en-US" sz="1000" dirty="0"/>
              <a:t>3M is a trademark of 3M Company.</a:t>
            </a:r>
          </a:p>
          <a:p>
            <a:pPr>
              <a:defRPr/>
            </a:pPr>
            <a:r>
              <a:rPr lang="en-US" sz="1000" dirty="0"/>
              <a:t>©3M 2019. All rights reserved.</a:t>
            </a:r>
          </a:p>
          <a:p>
            <a:pPr>
              <a:defRPr/>
            </a:pPr>
            <a:endParaRPr lang="en-US" sz="1000" dirty="0"/>
          </a:p>
        </p:txBody>
      </p:sp>
    </p:spTree>
    <p:extLst>
      <p:ext uri="{BB962C8B-B14F-4D97-AF65-F5344CB8AC3E}">
        <p14:creationId xmlns:p14="http://schemas.microsoft.com/office/powerpoint/2010/main" val="36595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a:t>
            </a:r>
          </a:p>
        </p:txBody>
      </p:sp>
    </p:spTree>
    <p:extLst>
      <p:ext uri="{BB962C8B-B14F-4D97-AF65-F5344CB8AC3E}">
        <p14:creationId xmlns:p14="http://schemas.microsoft.com/office/powerpoint/2010/main" val="180748246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Peeling design and mechanism of UCT </a:t>
            </a:r>
          </a:p>
        </p:txBody>
      </p:sp>
      <p:sp>
        <p:nvSpPr>
          <p:cNvPr id="8" name="TextBox 7">
            <a:extLst>
              <a:ext uri="{FF2B5EF4-FFF2-40B4-BE49-F238E27FC236}">
                <a16:creationId xmlns:a16="http://schemas.microsoft.com/office/drawing/2014/main" id="{3B36756E-F819-4232-8415-2FE8BF119749}"/>
              </a:ext>
            </a:extLst>
          </p:cNvPr>
          <p:cNvSpPr txBox="1"/>
          <p:nvPr/>
        </p:nvSpPr>
        <p:spPr>
          <a:xfrm>
            <a:off x="340518" y="1132864"/>
            <a:ext cx="7845035" cy="1261884"/>
          </a:xfrm>
          <a:prstGeom prst="rect">
            <a:avLst/>
          </a:prstGeom>
          <a:noFill/>
        </p:spPr>
        <p:txBody>
          <a:bodyPr wrap="square" lIns="0" tIns="0" rIns="0" bIns="0" rtlCol="0">
            <a:spAutoFit/>
          </a:bodyPr>
          <a:lstStyle/>
          <a:p>
            <a:pPr marL="457200" indent="-223838">
              <a:spcAft>
                <a:spcPts val="600"/>
              </a:spcAft>
            </a:pPr>
            <a:r>
              <a:rPr lang="en-US" dirty="0"/>
              <a:t>Unique peeling design</a:t>
            </a:r>
          </a:p>
          <a:p>
            <a:pPr marL="519112" indent="-285750">
              <a:spcAft>
                <a:spcPts val="600"/>
              </a:spcAft>
              <a:buFont typeface="Arial" panose="020B0604020202020204" pitchFamily="34" charset="0"/>
              <a:buChar char="•"/>
            </a:pPr>
            <a:r>
              <a:rPr lang="en-US" dirty="0"/>
              <a:t>Only the middle portion of the tape will be peeled off along the score lines at sides</a:t>
            </a:r>
          </a:p>
          <a:p>
            <a:pPr marL="519112" indent="-285750">
              <a:spcAft>
                <a:spcPts val="600"/>
              </a:spcAft>
              <a:buFont typeface="Arial" panose="020B0604020202020204" pitchFamily="34" charset="0"/>
              <a:buChar char="•"/>
            </a:pPr>
            <a:r>
              <a:rPr lang="en-US" dirty="0"/>
              <a:t>Create a very uniform peeling with narrow peel range </a:t>
            </a:r>
          </a:p>
        </p:txBody>
      </p:sp>
      <p:pic>
        <p:nvPicPr>
          <p:cNvPr id="16" name="Picture 15">
            <a:extLst>
              <a:ext uri="{FF2B5EF4-FFF2-40B4-BE49-F238E27FC236}">
                <a16:creationId xmlns:a16="http://schemas.microsoft.com/office/drawing/2014/main" id="{5C880327-D858-4922-A11A-031305D0A26E}"/>
              </a:ext>
            </a:extLst>
          </p:cNvPr>
          <p:cNvPicPr>
            <a:picLocks noChangeAspect="1"/>
          </p:cNvPicPr>
          <p:nvPr/>
        </p:nvPicPr>
        <p:blipFill>
          <a:blip r:embed="rId2"/>
          <a:stretch>
            <a:fillRect/>
          </a:stretch>
        </p:blipFill>
        <p:spPr>
          <a:xfrm>
            <a:off x="943715" y="2571994"/>
            <a:ext cx="7124700" cy="2190750"/>
          </a:xfrm>
          <a:prstGeom prst="rect">
            <a:avLst/>
          </a:prstGeom>
        </p:spPr>
      </p:pic>
      <p:cxnSp>
        <p:nvCxnSpPr>
          <p:cNvPr id="18" name="Straight Arrow Connector 17">
            <a:extLst>
              <a:ext uri="{FF2B5EF4-FFF2-40B4-BE49-F238E27FC236}">
                <a16:creationId xmlns:a16="http://schemas.microsoft.com/office/drawing/2014/main" id="{7E3FE01F-A07C-4AB8-9796-BF183F454B43}"/>
              </a:ext>
            </a:extLst>
          </p:cNvPr>
          <p:cNvCxnSpPr>
            <a:cxnSpLocks/>
          </p:cNvCxnSpPr>
          <p:nvPr/>
        </p:nvCxnSpPr>
        <p:spPr>
          <a:xfrm>
            <a:off x="3326860" y="2394748"/>
            <a:ext cx="0" cy="1307458"/>
          </a:xfrm>
          <a:prstGeom prst="straightConnector1">
            <a:avLst/>
          </a:prstGeom>
          <a:ln w="38100">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19" name="TextBox 18">
            <a:extLst>
              <a:ext uri="{FF2B5EF4-FFF2-40B4-BE49-F238E27FC236}">
                <a16:creationId xmlns:a16="http://schemas.microsoft.com/office/drawing/2014/main" id="{59E3CC2D-539B-4644-A783-6B491E38B781}"/>
              </a:ext>
            </a:extLst>
          </p:cNvPr>
          <p:cNvSpPr txBox="1"/>
          <p:nvPr/>
        </p:nvSpPr>
        <p:spPr>
          <a:xfrm>
            <a:off x="340518" y="4868168"/>
            <a:ext cx="8143142" cy="1538883"/>
          </a:xfrm>
          <a:prstGeom prst="rect">
            <a:avLst/>
          </a:prstGeom>
          <a:noFill/>
        </p:spPr>
        <p:txBody>
          <a:bodyPr wrap="square" lIns="0" tIns="0" rIns="0" bIns="0" rtlCol="0">
            <a:spAutoFit/>
          </a:bodyPr>
          <a:lstStyle/>
          <a:p>
            <a:pPr marL="457200" indent="-223838">
              <a:spcAft>
                <a:spcPts val="600"/>
              </a:spcAft>
            </a:pPr>
            <a:r>
              <a:rPr lang="en-US" dirty="0"/>
              <a:t>Adhesive at sides </a:t>
            </a:r>
          </a:p>
          <a:p>
            <a:pPr marL="519112" indent="-285750">
              <a:spcAft>
                <a:spcPts val="600"/>
              </a:spcAft>
              <a:buFont typeface="Arial" panose="020B0604020202020204" pitchFamily="34" charset="0"/>
              <a:buChar char="•"/>
            </a:pPr>
            <a:r>
              <a:rPr lang="en-US" dirty="0"/>
              <a:t>Adhesive edges remain adhere to the carrier tape, only the middle part will be removed</a:t>
            </a:r>
          </a:p>
          <a:p>
            <a:pPr marL="519112" indent="-285750">
              <a:spcAft>
                <a:spcPts val="600"/>
              </a:spcAft>
              <a:buFont typeface="Arial" panose="020B0604020202020204" pitchFamily="34" charset="0"/>
              <a:buChar char="•"/>
            </a:pPr>
            <a:r>
              <a:rPr lang="en-US" dirty="0"/>
              <a:t>Adhesive free at middle portion, helps reduce risk of adhesive contact or contamination to die surface</a:t>
            </a:r>
          </a:p>
        </p:txBody>
      </p:sp>
      <p:cxnSp>
        <p:nvCxnSpPr>
          <p:cNvPr id="23" name="Straight Arrow Connector 22">
            <a:extLst>
              <a:ext uri="{FF2B5EF4-FFF2-40B4-BE49-F238E27FC236}">
                <a16:creationId xmlns:a16="http://schemas.microsoft.com/office/drawing/2014/main" id="{EBEE42C2-745D-4446-BD3E-8B223E7B1B0C}"/>
              </a:ext>
            </a:extLst>
          </p:cNvPr>
          <p:cNvCxnSpPr>
            <a:cxnSpLocks/>
          </p:cNvCxnSpPr>
          <p:nvPr/>
        </p:nvCxnSpPr>
        <p:spPr>
          <a:xfrm flipV="1">
            <a:off x="4506065" y="4583682"/>
            <a:ext cx="0" cy="622570"/>
          </a:xfrm>
          <a:prstGeom prst="straightConnector1">
            <a:avLst/>
          </a:prstGeom>
          <a:ln w="38100">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9" name="Rectangle 12">
            <a:extLst>
              <a:ext uri="{FF2B5EF4-FFF2-40B4-BE49-F238E27FC236}">
                <a16:creationId xmlns:a16="http://schemas.microsoft.com/office/drawing/2014/main" id="{B49A0418-AE9E-40A9-A936-E1C6BDE5ADE4}"/>
              </a:ext>
            </a:extLst>
          </p:cNvPr>
          <p:cNvSpPr>
            <a:spLocks noChangeArrowheads="1"/>
          </p:cNvSpPr>
          <p:nvPr/>
        </p:nvSpPr>
        <p:spPr bwMode="auto">
          <a:xfrm>
            <a:off x="8548588" y="1687098"/>
            <a:ext cx="2952750" cy="3357562"/>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zh-CN" altLang="en-US">
              <a:ea typeface="MS PGothic" panose="020B0600070205080204" pitchFamily="34" charset="-128"/>
            </a:endParaRPr>
          </a:p>
        </p:txBody>
      </p:sp>
      <p:grpSp>
        <p:nvGrpSpPr>
          <p:cNvPr id="10" name="Group 97">
            <a:extLst>
              <a:ext uri="{FF2B5EF4-FFF2-40B4-BE49-F238E27FC236}">
                <a16:creationId xmlns:a16="http://schemas.microsoft.com/office/drawing/2014/main" id="{000DC2B3-BF85-4152-A8C1-48113A898E0C}"/>
              </a:ext>
            </a:extLst>
          </p:cNvPr>
          <p:cNvGrpSpPr>
            <a:grpSpLocks/>
          </p:cNvGrpSpPr>
          <p:nvPr/>
        </p:nvGrpSpPr>
        <p:grpSpPr bwMode="auto">
          <a:xfrm>
            <a:off x="9483625" y="1687098"/>
            <a:ext cx="1081088" cy="3357562"/>
            <a:chOff x="1020" y="709"/>
            <a:chExt cx="681" cy="2115"/>
          </a:xfrm>
        </p:grpSpPr>
        <p:sp>
          <p:nvSpPr>
            <p:cNvPr id="11" name="Line 13">
              <a:extLst>
                <a:ext uri="{FF2B5EF4-FFF2-40B4-BE49-F238E27FC236}">
                  <a16:creationId xmlns:a16="http://schemas.microsoft.com/office/drawing/2014/main" id="{8EDCB5C4-A700-49EF-AC31-F760E1F3ADDD}"/>
                </a:ext>
              </a:extLst>
            </p:cNvPr>
            <p:cNvSpPr>
              <a:spLocks noChangeShapeType="1"/>
            </p:cNvSpPr>
            <p:nvPr/>
          </p:nvSpPr>
          <p:spPr bwMode="auto">
            <a:xfrm>
              <a:off x="1701" y="709"/>
              <a:ext cx="0" cy="211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4">
              <a:extLst>
                <a:ext uri="{FF2B5EF4-FFF2-40B4-BE49-F238E27FC236}">
                  <a16:creationId xmlns:a16="http://schemas.microsoft.com/office/drawing/2014/main" id="{E5F1F455-6632-4FE6-B729-DA5B10606C0F}"/>
                </a:ext>
              </a:extLst>
            </p:cNvPr>
            <p:cNvSpPr>
              <a:spLocks noChangeShapeType="1"/>
            </p:cNvSpPr>
            <p:nvPr/>
          </p:nvSpPr>
          <p:spPr bwMode="auto">
            <a:xfrm>
              <a:off x="1020" y="709"/>
              <a:ext cx="0" cy="211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96">
            <a:extLst>
              <a:ext uri="{FF2B5EF4-FFF2-40B4-BE49-F238E27FC236}">
                <a16:creationId xmlns:a16="http://schemas.microsoft.com/office/drawing/2014/main" id="{39284A8C-2CDC-4BC9-9C4E-F1B0B0F34C1F}"/>
              </a:ext>
            </a:extLst>
          </p:cNvPr>
          <p:cNvGrpSpPr>
            <a:grpSpLocks/>
          </p:cNvGrpSpPr>
          <p:nvPr/>
        </p:nvGrpSpPr>
        <p:grpSpPr bwMode="auto">
          <a:xfrm>
            <a:off x="8837513" y="1687098"/>
            <a:ext cx="2374900" cy="3357562"/>
            <a:chOff x="613" y="709"/>
            <a:chExt cx="1496" cy="2115"/>
          </a:xfrm>
        </p:grpSpPr>
        <p:sp>
          <p:nvSpPr>
            <p:cNvPr id="14" name="Rectangle 15">
              <a:extLst>
                <a:ext uri="{FF2B5EF4-FFF2-40B4-BE49-F238E27FC236}">
                  <a16:creationId xmlns:a16="http://schemas.microsoft.com/office/drawing/2014/main" id="{025D158F-AA3F-4001-8D71-44043F835A93}"/>
                </a:ext>
              </a:extLst>
            </p:cNvPr>
            <p:cNvSpPr>
              <a:spLocks noChangeArrowheads="1"/>
            </p:cNvSpPr>
            <p:nvPr/>
          </p:nvSpPr>
          <p:spPr bwMode="auto">
            <a:xfrm>
              <a:off x="613" y="709"/>
              <a:ext cx="181" cy="2115"/>
            </a:xfrm>
            <a:prstGeom prst="rect">
              <a:avLst/>
            </a:prstGeom>
            <a:solidFill>
              <a:schemeClr val="bg1">
                <a:lumMod val="7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kumimoji="1" lang="en-US" altLang="zh-CN">
                <a:ea typeface="MS PGothic" panose="020B0600070205080204" pitchFamily="34" charset="-128"/>
              </a:endParaRPr>
            </a:p>
          </p:txBody>
        </p:sp>
        <p:sp>
          <p:nvSpPr>
            <p:cNvPr id="15" name="Rectangle 16">
              <a:extLst>
                <a:ext uri="{FF2B5EF4-FFF2-40B4-BE49-F238E27FC236}">
                  <a16:creationId xmlns:a16="http://schemas.microsoft.com/office/drawing/2014/main" id="{28430104-C2D9-4B84-B4A6-EC3C2891E06A}"/>
                </a:ext>
              </a:extLst>
            </p:cNvPr>
            <p:cNvSpPr>
              <a:spLocks noChangeArrowheads="1"/>
            </p:cNvSpPr>
            <p:nvPr/>
          </p:nvSpPr>
          <p:spPr bwMode="auto">
            <a:xfrm>
              <a:off x="1928" y="709"/>
              <a:ext cx="181" cy="2115"/>
            </a:xfrm>
            <a:prstGeom prst="rect">
              <a:avLst/>
            </a:prstGeom>
            <a:solidFill>
              <a:schemeClr val="bg1">
                <a:lumMod val="7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17" name="Group 95">
            <a:extLst>
              <a:ext uri="{FF2B5EF4-FFF2-40B4-BE49-F238E27FC236}">
                <a16:creationId xmlns:a16="http://schemas.microsoft.com/office/drawing/2014/main" id="{DA8C70E1-1CDF-4094-9BC4-2B79D60D8EE1}"/>
              </a:ext>
            </a:extLst>
          </p:cNvPr>
          <p:cNvGrpSpPr>
            <a:grpSpLocks/>
          </p:cNvGrpSpPr>
          <p:nvPr/>
        </p:nvGrpSpPr>
        <p:grpSpPr bwMode="auto">
          <a:xfrm>
            <a:off x="8548588" y="2263360"/>
            <a:ext cx="2952750" cy="2087563"/>
            <a:chOff x="431" y="1072"/>
            <a:chExt cx="1860" cy="1315"/>
          </a:xfrm>
        </p:grpSpPr>
        <p:sp>
          <p:nvSpPr>
            <p:cNvPr id="20" name="Arc 27">
              <a:extLst>
                <a:ext uri="{FF2B5EF4-FFF2-40B4-BE49-F238E27FC236}">
                  <a16:creationId xmlns:a16="http://schemas.microsoft.com/office/drawing/2014/main" id="{40B6D42D-4570-4773-881E-5F60841B2A5F}"/>
                </a:ext>
              </a:extLst>
            </p:cNvPr>
            <p:cNvSpPr>
              <a:spLocks/>
            </p:cNvSpPr>
            <p:nvPr/>
          </p:nvSpPr>
          <p:spPr bwMode="auto">
            <a:xfrm>
              <a:off x="431" y="1072"/>
              <a:ext cx="272"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Arc 28">
              <a:extLst>
                <a:ext uri="{FF2B5EF4-FFF2-40B4-BE49-F238E27FC236}">
                  <a16:creationId xmlns:a16="http://schemas.microsoft.com/office/drawing/2014/main" id="{12C868FA-E1B5-4F1B-B5C4-0661FEF6A13D}"/>
                </a:ext>
              </a:extLst>
            </p:cNvPr>
            <p:cNvSpPr>
              <a:spLocks/>
            </p:cNvSpPr>
            <p:nvPr/>
          </p:nvSpPr>
          <p:spPr bwMode="auto">
            <a:xfrm flipH="1">
              <a:off x="2019" y="1072"/>
              <a:ext cx="272"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Arc 29">
              <a:extLst>
                <a:ext uri="{FF2B5EF4-FFF2-40B4-BE49-F238E27FC236}">
                  <a16:creationId xmlns:a16="http://schemas.microsoft.com/office/drawing/2014/main" id="{5452999E-D1CF-4197-9003-AD62E6B8932B}"/>
                </a:ext>
              </a:extLst>
            </p:cNvPr>
            <p:cNvSpPr>
              <a:spLocks/>
            </p:cNvSpPr>
            <p:nvPr/>
          </p:nvSpPr>
          <p:spPr bwMode="auto">
            <a:xfrm>
              <a:off x="431" y="2161"/>
              <a:ext cx="272"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Arc 30">
              <a:extLst>
                <a:ext uri="{FF2B5EF4-FFF2-40B4-BE49-F238E27FC236}">
                  <a16:creationId xmlns:a16="http://schemas.microsoft.com/office/drawing/2014/main" id="{752E1402-483B-4B39-9B01-076C921E09B8}"/>
                </a:ext>
              </a:extLst>
            </p:cNvPr>
            <p:cNvSpPr>
              <a:spLocks/>
            </p:cNvSpPr>
            <p:nvPr/>
          </p:nvSpPr>
          <p:spPr bwMode="auto">
            <a:xfrm flipH="1">
              <a:off x="2019" y="2160"/>
              <a:ext cx="272" cy="2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5" name="Group 100">
            <a:extLst>
              <a:ext uri="{FF2B5EF4-FFF2-40B4-BE49-F238E27FC236}">
                <a16:creationId xmlns:a16="http://schemas.microsoft.com/office/drawing/2014/main" id="{ABED71D4-4DF9-48B1-B1D8-BF05868E8873}"/>
              </a:ext>
            </a:extLst>
          </p:cNvPr>
          <p:cNvGrpSpPr>
            <a:grpSpLocks/>
          </p:cNvGrpSpPr>
          <p:nvPr/>
        </p:nvGrpSpPr>
        <p:grpSpPr bwMode="auto">
          <a:xfrm>
            <a:off x="8980388" y="1758535"/>
            <a:ext cx="2087562" cy="366713"/>
            <a:chOff x="703" y="754"/>
            <a:chExt cx="1315" cy="231"/>
          </a:xfrm>
        </p:grpSpPr>
        <p:sp>
          <p:nvSpPr>
            <p:cNvPr id="26" name="Text Box 40">
              <a:extLst>
                <a:ext uri="{FF2B5EF4-FFF2-40B4-BE49-F238E27FC236}">
                  <a16:creationId xmlns:a16="http://schemas.microsoft.com/office/drawing/2014/main" id="{AE2510E0-A5F8-44FB-8B5E-5BA6BAACF22F}"/>
                </a:ext>
              </a:extLst>
            </p:cNvPr>
            <p:cNvSpPr txBox="1">
              <a:spLocks noChangeArrowheads="1"/>
            </p:cNvSpPr>
            <p:nvPr/>
          </p:nvSpPr>
          <p:spPr bwMode="auto">
            <a:xfrm>
              <a:off x="1020" y="754"/>
              <a:ext cx="7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a:ea typeface="MS PGothic" panose="020B0600070205080204" pitchFamily="34" charset="-128"/>
                </a:rPr>
                <a:t>Adhesive</a:t>
              </a:r>
            </a:p>
          </p:txBody>
        </p:sp>
        <p:sp>
          <p:nvSpPr>
            <p:cNvPr id="27" name="Line 41">
              <a:extLst>
                <a:ext uri="{FF2B5EF4-FFF2-40B4-BE49-F238E27FC236}">
                  <a16:creationId xmlns:a16="http://schemas.microsoft.com/office/drawing/2014/main" id="{5D8C2E6A-EBB5-4858-805F-A933CF04CF97}"/>
                </a:ext>
              </a:extLst>
            </p:cNvPr>
            <p:cNvSpPr>
              <a:spLocks noChangeShapeType="1"/>
            </p:cNvSpPr>
            <p:nvPr/>
          </p:nvSpPr>
          <p:spPr bwMode="auto">
            <a:xfrm flipH="1">
              <a:off x="703" y="890"/>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44">
              <a:extLst>
                <a:ext uri="{FF2B5EF4-FFF2-40B4-BE49-F238E27FC236}">
                  <a16:creationId xmlns:a16="http://schemas.microsoft.com/office/drawing/2014/main" id="{BB147BF5-D0C4-4905-8528-698F020FA7D0}"/>
                </a:ext>
              </a:extLst>
            </p:cNvPr>
            <p:cNvSpPr>
              <a:spLocks noChangeShapeType="1"/>
            </p:cNvSpPr>
            <p:nvPr/>
          </p:nvSpPr>
          <p:spPr bwMode="auto">
            <a:xfrm>
              <a:off x="1655" y="890"/>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9" name="Group 101">
            <a:extLst>
              <a:ext uri="{FF2B5EF4-FFF2-40B4-BE49-F238E27FC236}">
                <a16:creationId xmlns:a16="http://schemas.microsoft.com/office/drawing/2014/main" id="{50DBB549-A6FE-41FA-A21E-BEC199C4F79A}"/>
              </a:ext>
            </a:extLst>
          </p:cNvPr>
          <p:cNvGrpSpPr>
            <a:grpSpLocks/>
          </p:cNvGrpSpPr>
          <p:nvPr/>
        </p:nvGrpSpPr>
        <p:grpSpPr bwMode="auto">
          <a:xfrm>
            <a:off x="8978800" y="2261773"/>
            <a:ext cx="2089150" cy="366712"/>
            <a:chOff x="702" y="1071"/>
            <a:chExt cx="1316" cy="231"/>
          </a:xfrm>
        </p:grpSpPr>
        <p:sp>
          <p:nvSpPr>
            <p:cNvPr id="30" name="Line 42">
              <a:extLst>
                <a:ext uri="{FF2B5EF4-FFF2-40B4-BE49-F238E27FC236}">
                  <a16:creationId xmlns:a16="http://schemas.microsoft.com/office/drawing/2014/main" id="{82DBD639-EF58-4B62-8110-5CA73B563540}"/>
                </a:ext>
              </a:extLst>
            </p:cNvPr>
            <p:cNvSpPr>
              <a:spLocks noChangeShapeType="1"/>
            </p:cNvSpPr>
            <p:nvPr/>
          </p:nvSpPr>
          <p:spPr bwMode="auto">
            <a:xfrm flipH="1">
              <a:off x="702" y="1207"/>
              <a:ext cx="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45">
              <a:extLst>
                <a:ext uri="{FF2B5EF4-FFF2-40B4-BE49-F238E27FC236}">
                  <a16:creationId xmlns:a16="http://schemas.microsoft.com/office/drawing/2014/main" id="{837C7368-9964-4557-B427-C6EBA7CB1EB6}"/>
                </a:ext>
              </a:extLst>
            </p:cNvPr>
            <p:cNvSpPr>
              <a:spLocks noChangeShapeType="1"/>
            </p:cNvSpPr>
            <p:nvPr/>
          </p:nvSpPr>
          <p:spPr bwMode="auto">
            <a:xfrm>
              <a:off x="1565" y="1207"/>
              <a:ext cx="45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Rectangle 98">
              <a:extLst>
                <a:ext uri="{FF2B5EF4-FFF2-40B4-BE49-F238E27FC236}">
                  <a16:creationId xmlns:a16="http://schemas.microsoft.com/office/drawing/2014/main" id="{F702B58F-3EE3-467A-A146-E2431DE6482A}"/>
                </a:ext>
              </a:extLst>
            </p:cNvPr>
            <p:cNvSpPr>
              <a:spLocks noChangeArrowheads="1"/>
            </p:cNvSpPr>
            <p:nvPr/>
          </p:nvSpPr>
          <p:spPr bwMode="auto">
            <a:xfrm>
              <a:off x="1134" y="1071"/>
              <a:ext cx="476"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kumimoji="1" lang="en-US" altLang="zh-CN">
                  <a:latin typeface="Arial" charset="0"/>
                  <a:ea typeface="宋体" charset="-122"/>
                </a:rPr>
                <a:t>Track</a:t>
              </a:r>
            </a:p>
          </p:txBody>
        </p:sp>
      </p:grpSp>
      <p:grpSp>
        <p:nvGrpSpPr>
          <p:cNvPr id="33" name="Group 102">
            <a:extLst>
              <a:ext uri="{FF2B5EF4-FFF2-40B4-BE49-F238E27FC236}">
                <a16:creationId xmlns:a16="http://schemas.microsoft.com/office/drawing/2014/main" id="{8DADA338-A85D-4DD8-AFAE-78A0CBF1578E}"/>
              </a:ext>
            </a:extLst>
          </p:cNvPr>
          <p:cNvGrpSpPr>
            <a:grpSpLocks/>
          </p:cNvGrpSpPr>
          <p:nvPr/>
        </p:nvGrpSpPr>
        <p:grpSpPr bwMode="auto">
          <a:xfrm>
            <a:off x="9483625" y="2838035"/>
            <a:ext cx="1081088" cy="366713"/>
            <a:chOff x="1020" y="1434"/>
            <a:chExt cx="681" cy="231"/>
          </a:xfrm>
        </p:grpSpPr>
        <p:sp>
          <p:nvSpPr>
            <p:cNvPr id="34" name="Line 43">
              <a:extLst>
                <a:ext uri="{FF2B5EF4-FFF2-40B4-BE49-F238E27FC236}">
                  <a16:creationId xmlns:a16="http://schemas.microsoft.com/office/drawing/2014/main" id="{FD24D095-8445-468C-AD18-EC58FA935A35}"/>
                </a:ext>
              </a:extLst>
            </p:cNvPr>
            <p:cNvSpPr>
              <a:spLocks noChangeShapeType="1"/>
            </p:cNvSpPr>
            <p:nvPr/>
          </p:nvSpPr>
          <p:spPr bwMode="auto">
            <a:xfrm flipH="1">
              <a:off x="1020" y="1570"/>
              <a:ext cx="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46">
              <a:extLst>
                <a:ext uri="{FF2B5EF4-FFF2-40B4-BE49-F238E27FC236}">
                  <a16:creationId xmlns:a16="http://schemas.microsoft.com/office/drawing/2014/main" id="{2786368A-0DFA-4264-A8B8-CF404F14FE7D}"/>
                </a:ext>
              </a:extLst>
            </p:cNvPr>
            <p:cNvSpPr>
              <a:spLocks noChangeShapeType="1"/>
            </p:cNvSpPr>
            <p:nvPr/>
          </p:nvSpPr>
          <p:spPr bwMode="auto">
            <a:xfrm>
              <a:off x="1565" y="1570"/>
              <a:ext cx="1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Rectangle 99">
              <a:extLst>
                <a:ext uri="{FF2B5EF4-FFF2-40B4-BE49-F238E27FC236}">
                  <a16:creationId xmlns:a16="http://schemas.microsoft.com/office/drawing/2014/main" id="{4DD926F5-04F0-41C0-818B-245F7E61F21F}"/>
                </a:ext>
              </a:extLst>
            </p:cNvPr>
            <p:cNvSpPr>
              <a:spLocks noChangeArrowheads="1"/>
            </p:cNvSpPr>
            <p:nvPr/>
          </p:nvSpPr>
          <p:spPr bwMode="auto">
            <a:xfrm>
              <a:off x="1111" y="1434"/>
              <a:ext cx="492"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kumimoji="1" lang="en-US" altLang="zh-CN">
                  <a:latin typeface="Arial" charset="0"/>
                  <a:ea typeface="宋体" charset="-122"/>
                </a:rPr>
                <a:t>Score</a:t>
              </a:r>
            </a:p>
          </p:txBody>
        </p:sp>
      </p:grpSp>
      <p:cxnSp>
        <p:nvCxnSpPr>
          <p:cNvPr id="4" name="Straight Arrow Connector 3">
            <a:extLst>
              <a:ext uri="{FF2B5EF4-FFF2-40B4-BE49-F238E27FC236}">
                <a16:creationId xmlns:a16="http://schemas.microsoft.com/office/drawing/2014/main" id="{0FD24E0E-171F-4D8C-851D-A8B18ED25C4E}"/>
              </a:ext>
            </a:extLst>
          </p:cNvPr>
          <p:cNvCxnSpPr>
            <a:cxnSpLocks/>
          </p:cNvCxnSpPr>
          <p:nvPr/>
        </p:nvCxnSpPr>
        <p:spPr>
          <a:xfrm flipH="1">
            <a:off x="6429984" y="3116720"/>
            <a:ext cx="2980617" cy="4436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5A047C1-3BFD-4904-99BE-262064F60BF4}"/>
              </a:ext>
            </a:extLst>
          </p:cNvPr>
          <p:cNvCxnSpPr>
            <a:cxnSpLocks/>
          </p:cNvCxnSpPr>
          <p:nvPr/>
        </p:nvCxnSpPr>
        <p:spPr>
          <a:xfrm flipH="1">
            <a:off x="6303475" y="3165896"/>
            <a:ext cx="3127561" cy="12144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F7EDC9A-1B0A-4C40-8BF5-99E50DA34761}"/>
              </a:ext>
            </a:extLst>
          </p:cNvPr>
          <p:cNvCxnSpPr>
            <a:cxnSpLocks/>
          </p:cNvCxnSpPr>
          <p:nvPr/>
        </p:nvCxnSpPr>
        <p:spPr>
          <a:xfrm flipH="1">
            <a:off x="6610801" y="2515294"/>
            <a:ext cx="2225125" cy="8505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2D788E6-7B14-4CFA-89F9-52E8D311B161}"/>
              </a:ext>
            </a:extLst>
          </p:cNvPr>
          <p:cNvSpPr txBox="1"/>
          <p:nvPr/>
        </p:nvSpPr>
        <p:spPr>
          <a:xfrm>
            <a:off x="5903003" y="3803510"/>
            <a:ext cx="862470" cy="200055"/>
          </a:xfrm>
          <a:prstGeom prst="rect">
            <a:avLst/>
          </a:prstGeom>
          <a:solidFill>
            <a:schemeClr val="bg1"/>
          </a:solidFill>
        </p:spPr>
        <p:txBody>
          <a:bodyPr wrap="square" lIns="0" tIns="0" rIns="0" bIns="0" rtlCol="0">
            <a:spAutoFit/>
          </a:bodyPr>
          <a:lstStyle/>
          <a:p>
            <a:pPr algn="ctr"/>
            <a:r>
              <a:rPr lang="en-US" sz="1300" dirty="0"/>
              <a:t>Score lines</a:t>
            </a:r>
          </a:p>
        </p:txBody>
      </p:sp>
      <p:sp>
        <p:nvSpPr>
          <p:cNvPr id="44" name="TextBox 43">
            <a:extLst>
              <a:ext uri="{FF2B5EF4-FFF2-40B4-BE49-F238E27FC236}">
                <a16:creationId xmlns:a16="http://schemas.microsoft.com/office/drawing/2014/main" id="{37A4CD98-107F-4C3B-8053-242C5B76670F}"/>
              </a:ext>
            </a:extLst>
          </p:cNvPr>
          <p:cNvSpPr txBox="1"/>
          <p:nvPr/>
        </p:nvSpPr>
        <p:spPr>
          <a:xfrm>
            <a:off x="5955888" y="3004693"/>
            <a:ext cx="862470" cy="200055"/>
          </a:xfrm>
          <a:prstGeom prst="rect">
            <a:avLst/>
          </a:prstGeom>
          <a:solidFill>
            <a:schemeClr val="bg1"/>
          </a:solidFill>
        </p:spPr>
        <p:txBody>
          <a:bodyPr wrap="square" lIns="0" tIns="0" rIns="0" bIns="0" rtlCol="0">
            <a:spAutoFit/>
          </a:bodyPr>
          <a:lstStyle/>
          <a:p>
            <a:pPr algn="ctr"/>
            <a:r>
              <a:rPr lang="en-US" sz="1300" dirty="0"/>
              <a:t>Tracks</a:t>
            </a:r>
          </a:p>
        </p:txBody>
      </p:sp>
    </p:spTree>
    <p:extLst>
      <p:ext uri="{BB962C8B-B14F-4D97-AF65-F5344CB8AC3E}">
        <p14:creationId xmlns:p14="http://schemas.microsoft.com/office/powerpoint/2010/main" val="4827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Recommended UCT initiation and peel direction </a:t>
            </a:r>
          </a:p>
        </p:txBody>
      </p:sp>
      <p:sp>
        <p:nvSpPr>
          <p:cNvPr id="8" name="TextBox 7">
            <a:extLst>
              <a:ext uri="{FF2B5EF4-FFF2-40B4-BE49-F238E27FC236}">
                <a16:creationId xmlns:a16="http://schemas.microsoft.com/office/drawing/2014/main" id="{3B36756E-F819-4232-8415-2FE8BF119749}"/>
              </a:ext>
            </a:extLst>
          </p:cNvPr>
          <p:cNvSpPr txBox="1"/>
          <p:nvPr/>
        </p:nvSpPr>
        <p:spPr>
          <a:xfrm>
            <a:off x="633046" y="5096209"/>
            <a:ext cx="3601093" cy="492443"/>
          </a:xfrm>
          <a:prstGeom prst="rect">
            <a:avLst/>
          </a:prstGeom>
          <a:noFill/>
        </p:spPr>
        <p:txBody>
          <a:bodyPr wrap="square" lIns="0" tIns="0" rIns="0" bIns="0" rtlCol="0">
            <a:spAutoFit/>
          </a:bodyPr>
          <a:lstStyle/>
          <a:p>
            <a:pPr marL="457200" indent="-223838">
              <a:spcAft>
                <a:spcPts val="600"/>
              </a:spcAft>
            </a:pPr>
            <a:r>
              <a:rPr lang="en-US" sz="1600" dirty="0"/>
              <a:t>1. Hold the carrier tape with sprocket holes on the left hand side.</a:t>
            </a:r>
          </a:p>
        </p:txBody>
      </p:sp>
      <p:sp>
        <p:nvSpPr>
          <p:cNvPr id="11" name="TextBox 10">
            <a:extLst>
              <a:ext uri="{FF2B5EF4-FFF2-40B4-BE49-F238E27FC236}">
                <a16:creationId xmlns:a16="http://schemas.microsoft.com/office/drawing/2014/main" id="{EDA39270-05F5-499C-98C4-AB8B63DCEE93}"/>
              </a:ext>
            </a:extLst>
          </p:cNvPr>
          <p:cNvSpPr txBox="1"/>
          <p:nvPr/>
        </p:nvSpPr>
        <p:spPr>
          <a:xfrm>
            <a:off x="4628081" y="5284623"/>
            <a:ext cx="3553317" cy="492443"/>
          </a:xfrm>
          <a:prstGeom prst="rect">
            <a:avLst/>
          </a:prstGeom>
          <a:noFill/>
        </p:spPr>
        <p:txBody>
          <a:bodyPr wrap="square" lIns="0" tIns="0" rIns="0" bIns="0" rtlCol="0">
            <a:spAutoFit/>
          </a:bodyPr>
          <a:lstStyle/>
          <a:p>
            <a:pPr marL="457200" indent="-223838">
              <a:spcAft>
                <a:spcPts val="600"/>
              </a:spcAft>
            </a:pPr>
            <a:r>
              <a:rPr lang="en-US" sz="1600" dirty="0"/>
              <a:t>2. To assist initiation, cut a V-shape on the carrier tape. </a:t>
            </a:r>
          </a:p>
        </p:txBody>
      </p:sp>
      <p:sp>
        <p:nvSpPr>
          <p:cNvPr id="12" name="TextBox 11">
            <a:extLst>
              <a:ext uri="{FF2B5EF4-FFF2-40B4-BE49-F238E27FC236}">
                <a16:creationId xmlns:a16="http://schemas.microsoft.com/office/drawing/2014/main" id="{CA315C77-7210-45F4-8621-3FADA741638E}"/>
              </a:ext>
            </a:extLst>
          </p:cNvPr>
          <p:cNvSpPr txBox="1"/>
          <p:nvPr/>
        </p:nvSpPr>
        <p:spPr>
          <a:xfrm>
            <a:off x="8435512" y="4361293"/>
            <a:ext cx="2993202" cy="984885"/>
          </a:xfrm>
          <a:prstGeom prst="rect">
            <a:avLst/>
          </a:prstGeom>
          <a:noFill/>
        </p:spPr>
        <p:txBody>
          <a:bodyPr wrap="square" lIns="0" tIns="0" rIns="0" bIns="0" rtlCol="0">
            <a:spAutoFit/>
          </a:bodyPr>
          <a:lstStyle/>
          <a:p>
            <a:pPr marL="457200" indent="-223838">
              <a:spcAft>
                <a:spcPts val="600"/>
              </a:spcAft>
            </a:pPr>
            <a:r>
              <a:rPr lang="en-US" sz="1600" dirty="0"/>
              <a:t>3. Peel off the UCT at 180</a:t>
            </a:r>
            <a:r>
              <a:rPr lang="en-US" sz="1600" baseline="30000" dirty="0"/>
              <a:t>o</a:t>
            </a:r>
            <a:r>
              <a:rPr lang="en-US" sz="1600" dirty="0"/>
              <a:t> angle until the tracks are fully initiated and cut into the center part. </a:t>
            </a:r>
          </a:p>
        </p:txBody>
      </p:sp>
      <p:pic>
        <p:nvPicPr>
          <p:cNvPr id="13" name="Picture 8" descr="DSCN9133">
            <a:extLst>
              <a:ext uri="{FF2B5EF4-FFF2-40B4-BE49-F238E27FC236}">
                <a16:creationId xmlns:a16="http://schemas.microsoft.com/office/drawing/2014/main" id="{DCC0C305-15E5-40EB-8DAD-D535B8DE9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413" y="1513789"/>
            <a:ext cx="1698958" cy="26628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9" descr="DSCN9155">
            <a:extLst>
              <a:ext uri="{FF2B5EF4-FFF2-40B4-BE49-F238E27FC236}">
                <a16:creationId xmlns:a16="http://schemas.microsoft.com/office/drawing/2014/main" id="{DA17A157-11D4-4734-AEFE-0008D2F16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356" y="3172032"/>
            <a:ext cx="3198812" cy="18775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0" descr="DSCN9153">
            <a:extLst>
              <a:ext uri="{FF2B5EF4-FFF2-40B4-BE49-F238E27FC236}">
                <a16:creationId xmlns:a16="http://schemas.microsoft.com/office/drawing/2014/main" id="{897F4C44-438B-479E-8FCF-D385A3A36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631" y="1221446"/>
            <a:ext cx="3200400" cy="18775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1" descr="DSCN9159">
            <a:extLst>
              <a:ext uri="{FF2B5EF4-FFF2-40B4-BE49-F238E27FC236}">
                <a16:creationId xmlns:a16="http://schemas.microsoft.com/office/drawing/2014/main" id="{829D1122-3D0C-4C1C-98CD-C2D963CDD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961977" y="1453338"/>
            <a:ext cx="2224899" cy="27085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6" descr="DSCN9160">
            <a:extLst>
              <a:ext uri="{FF2B5EF4-FFF2-40B4-BE49-F238E27FC236}">
                <a16:creationId xmlns:a16="http://schemas.microsoft.com/office/drawing/2014/main" id="{CC5CA9AC-CF28-45B4-8B5B-CC1A12B577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7190" y="1513789"/>
            <a:ext cx="1239096" cy="26730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Isosceles Triangle 2">
            <a:extLst>
              <a:ext uri="{FF2B5EF4-FFF2-40B4-BE49-F238E27FC236}">
                <a16:creationId xmlns:a16="http://schemas.microsoft.com/office/drawing/2014/main" id="{B0B0F25D-DC19-4500-8D79-F74E6458250A}"/>
              </a:ext>
            </a:extLst>
          </p:cNvPr>
          <p:cNvSpPr/>
          <p:nvPr/>
        </p:nvSpPr>
        <p:spPr>
          <a:xfrm rot="5400000">
            <a:off x="3660928" y="2857726"/>
            <a:ext cx="1547446" cy="152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Isosceles Triangle 18">
            <a:extLst>
              <a:ext uri="{FF2B5EF4-FFF2-40B4-BE49-F238E27FC236}">
                <a16:creationId xmlns:a16="http://schemas.microsoft.com/office/drawing/2014/main" id="{63CA7D65-6DF9-459C-AF21-C8F198BCE41C}"/>
              </a:ext>
            </a:extLst>
          </p:cNvPr>
          <p:cNvSpPr/>
          <p:nvPr/>
        </p:nvSpPr>
        <p:spPr>
          <a:xfrm rot="5400000">
            <a:off x="7644950" y="2857726"/>
            <a:ext cx="1547446" cy="152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4" name="Oval 3">
            <a:extLst>
              <a:ext uri="{FF2B5EF4-FFF2-40B4-BE49-F238E27FC236}">
                <a16:creationId xmlns:a16="http://schemas.microsoft.com/office/drawing/2014/main" id="{D498C092-EBCB-4B44-9D3A-8FF05B8D2675}"/>
              </a:ext>
            </a:extLst>
          </p:cNvPr>
          <p:cNvSpPr/>
          <p:nvPr/>
        </p:nvSpPr>
        <p:spPr>
          <a:xfrm>
            <a:off x="3081477" y="4278118"/>
            <a:ext cx="751795" cy="716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8000" dirty="0">
              <a:solidFill>
                <a:srgbClr val="FF0000"/>
              </a:solidFill>
            </a:endParaRPr>
          </a:p>
        </p:txBody>
      </p:sp>
      <p:sp>
        <p:nvSpPr>
          <p:cNvPr id="21" name="Rectangle 20">
            <a:extLst>
              <a:ext uri="{FF2B5EF4-FFF2-40B4-BE49-F238E27FC236}">
                <a16:creationId xmlns:a16="http://schemas.microsoft.com/office/drawing/2014/main" id="{6A130321-07B1-4FC2-A391-DCF56BC30565}"/>
              </a:ext>
            </a:extLst>
          </p:cNvPr>
          <p:cNvSpPr/>
          <p:nvPr/>
        </p:nvSpPr>
        <p:spPr>
          <a:xfrm>
            <a:off x="3058031" y="4291353"/>
            <a:ext cx="845579" cy="597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6600" dirty="0">
                <a:solidFill>
                  <a:srgbClr val="FF0000"/>
                </a:solidFill>
                <a:latin typeface="Calibri" panose="020F0502020204030204" pitchFamily="34" charset="0"/>
              </a:rPr>
              <a:t>x</a:t>
            </a:r>
          </a:p>
        </p:txBody>
      </p:sp>
      <p:sp>
        <p:nvSpPr>
          <p:cNvPr id="22" name="Oval 21">
            <a:extLst>
              <a:ext uri="{FF2B5EF4-FFF2-40B4-BE49-F238E27FC236}">
                <a16:creationId xmlns:a16="http://schemas.microsoft.com/office/drawing/2014/main" id="{9979A0A7-46A0-41E1-92A4-DF10C8B425D0}"/>
              </a:ext>
            </a:extLst>
          </p:cNvPr>
          <p:cNvSpPr/>
          <p:nvPr/>
        </p:nvSpPr>
        <p:spPr>
          <a:xfrm>
            <a:off x="1354489" y="4278118"/>
            <a:ext cx="751795" cy="7166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8000" dirty="0">
              <a:solidFill>
                <a:srgbClr val="FF0000"/>
              </a:solidFill>
            </a:endParaRPr>
          </a:p>
        </p:txBody>
      </p:sp>
      <p:sp>
        <p:nvSpPr>
          <p:cNvPr id="23" name="Rectangle 22">
            <a:extLst>
              <a:ext uri="{FF2B5EF4-FFF2-40B4-BE49-F238E27FC236}">
                <a16:creationId xmlns:a16="http://schemas.microsoft.com/office/drawing/2014/main" id="{04A47A93-9D64-4539-83F4-E3CB4485751A}"/>
              </a:ext>
            </a:extLst>
          </p:cNvPr>
          <p:cNvSpPr/>
          <p:nvPr/>
        </p:nvSpPr>
        <p:spPr>
          <a:xfrm>
            <a:off x="1325512" y="4361293"/>
            <a:ext cx="845579" cy="597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4400" dirty="0">
                <a:solidFill>
                  <a:srgbClr val="00B432"/>
                </a:solidFill>
                <a:latin typeface="3M Circular TT Book" panose="020B0604020101020102" pitchFamily="34" charset="0"/>
                <a:cs typeface="3M Circular TT Book" panose="020B0604020101020102" pitchFamily="34" charset="0"/>
              </a:rPr>
              <a:t>✓</a:t>
            </a:r>
            <a:endParaRPr lang="en-US" sz="4400" dirty="0">
              <a:solidFill>
                <a:srgbClr val="00B432"/>
              </a:solidFill>
              <a:latin typeface="Calibri" panose="020F0502020204030204" pitchFamily="34" charset="0"/>
            </a:endParaRPr>
          </a:p>
        </p:txBody>
      </p:sp>
    </p:spTree>
    <p:extLst>
      <p:ext uri="{BB962C8B-B14F-4D97-AF65-F5344CB8AC3E}">
        <p14:creationId xmlns:p14="http://schemas.microsoft.com/office/powerpoint/2010/main" val="350292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Recommended UCT peel angle</a:t>
            </a:r>
          </a:p>
        </p:txBody>
      </p:sp>
      <p:pic>
        <p:nvPicPr>
          <p:cNvPr id="15" name="Picture 14">
            <a:extLst>
              <a:ext uri="{FF2B5EF4-FFF2-40B4-BE49-F238E27FC236}">
                <a16:creationId xmlns:a16="http://schemas.microsoft.com/office/drawing/2014/main" id="{94E070C8-7DB0-495D-94ED-CC2951A57AB8}"/>
              </a:ext>
            </a:extLst>
          </p:cNvPr>
          <p:cNvPicPr>
            <a:picLocks noChangeAspect="1"/>
          </p:cNvPicPr>
          <p:nvPr/>
        </p:nvPicPr>
        <p:blipFill>
          <a:blip r:embed="rId2"/>
          <a:stretch>
            <a:fillRect/>
          </a:stretch>
        </p:blipFill>
        <p:spPr>
          <a:xfrm>
            <a:off x="2240454" y="2052193"/>
            <a:ext cx="2848399" cy="4260215"/>
          </a:xfrm>
          <a:prstGeom prst="rect">
            <a:avLst/>
          </a:prstGeom>
        </p:spPr>
      </p:pic>
      <p:pic>
        <p:nvPicPr>
          <p:cNvPr id="16" name="Picture 15">
            <a:extLst>
              <a:ext uri="{FF2B5EF4-FFF2-40B4-BE49-F238E27FC236}">
                <a16:creationId xmlns:a16="http://schemas.microsoft.com/office/drawing/2014/main" id="{830C334A-B924-49FE-B02C-91FFBDD5CB1D}"/>
              </a:ext>
            </a:extLst>
          </p:cNvPr>
          <p:cNvPicPr>
            <a:picLocks noChangeAspect="1"/>
          </p:cNvPicPr>
          <p:nvPr/>
        </p:nvPicPr>
        <p:blipFill>
          <a:blip r:embed="rId3"/>
          <a:stretch>
            <a:fillRect/>
          </a:stretch>
        </p:blipFill>
        <p:spPr>
          <a:xfrm>
            <a:off x="6550763" y="2052193"/>
            <a:ext cx="2729077" cy="4260215"/>
          </a:xfrm>
          <a:prstGeom prst="rect">
            <a:avLst/>
          </a:prstGeom>
        </p:spPr>
      </p:pic>
      <p:sp>
        <p:nvSpPr>
          <p:cNvPr id="17" name="TextBox 16">
            <a:extLst>
              <a:ext uri="{FF2B5EF4-FFF2-40B4-BE49-F238E27FC236}">
                <a16:creationId xmlns:a16="http://schemas.microsoft.com/office/drawing/2014/main" id="{A924D0AD-0B53-4343-AFCD-6988736477A3}"/>
              </a:ext>
            </a:extLst>
          </p:cNvPr>
          <p:cNvSpPr txBox="1"/>
          <p:nvPr/>
        </p:nvSpPr>
        <p:spPr>
          <a:xfrm>
            <a:off x="1975568" y="1758574"/>
            <a:ext cx="2989415" cy="276999"/>
          </a:xfrm>
          <a:prstGeom prst="rect">
            <a:avLst/>
          </a:prstGeom>
          <a:noFill/>
        </p:spPr>
        <p:txBody>
          <a:bodyPr wrap="square" lIns="0" tIns="0" rIns="0" bIns="0" rtlCol="0">
            <a:spAutoFit/>
          </a:bodyPr>
          <a:lstStyle/>
          <a:p>
            <a:pPr marL="457200" indent="-223838" algn="ctr">
              <a:spcAft>
                <a:spcPts val="600"/>
              </a:spcAft>
            </a:pPr>
            <a:r>
              <a:rPr lang="en-US" dirty="0"/>
              <a:t>Correct peeling method</a:t>
            </a:r>
          </a:p>
        </p:txBody>
      </p:sp>
      <p:sp>
        <p:nvSpPr>
          <p:cNvPr id="18" name="TextBox 17">
            <a:extLst>
              <a:ext uri="{FF2B5EF4-FFF2-40B4-BE49-F238E27FC236}">
                <a16:creationId xmlns:a16="http://schemas.microsoft.com/office/drawing/2014/main" id="{07F2B0E8-513A-4AEC-BA30-DE81D1DF8B9B}"/>
              </a:ext>
            </a:extLst>
          </p:cNvPr>
          <p:cNvSpPr txBox="1"/>
          <p:nvPr/>
        </p:nvSpPr>
        <p:spPr>
          <a:xfrm>
            <a:off x="6290425" y="1758574"/>
            <a:ext cx="2989415" cy="276999"/>
          </a:xfrm>
          <a:prstGeom prst="rect">
            <a:avLst/>
          </a:prstGeom>
          <a:noFill/>
        </p:spPr>
        <p:txBody>
          <a:bodyPr wrap="square" lIns="0" tIns="0" rIns="0" bIns="0" rtlCol="0">
            <a:spAutoFit/>
          </a:bodyPr>
          <a:lstStyle/>
          <a:p>
            <a:pPr marL="457200" indent="-223838" algn="ctr">
              <a:spcAft>
                <a:spcPts val="600"/>
              </a:spcAft>
            </a:pPr>
            <a:r>
              <a:rPr lang="en-US" dirty="0"/>
              <a:t>Incorrect peeling method</a:t>
            </a:r>
          </a:p>
        </p:txBody>
      </p:sp>
      <p:sp>
        <p:nvSpPr>
          <p:cNvPr id="19" name="TextBox 18">
            <a:extLst>
              <a:ext uri="{FF2B5EF4-FFF2-40B4-BE49-F238E27FC236}">
                <a16:creationId xmlns:a16="http://schemas.microsoft.com/office/drawing/2014/main" id="{31CD538E-8B76-44E7-A88F-BE6317BC73B6}"/>
              </a:ext>
            </a:extLst>
          </p:cNvPr>
          <p:cNvSpPr txBox="1"/>
          <p:nvPr/>
        </p:nvSpPr>
        <p:spPr>
          <a:xfrm>
            <a:off x="202756" y="1107865"/>
            <a:ext cx="11601893" cy="307777"/>
          </a:xfrm>
          <a:prstGeom prst="rect">
            <a:avLst/>
          </a:prstGeom>
          <a:noFill/>
        </p:spPr>
        <p:txBody>
          <a:bodyPr wrap="square" lIns="0" tIns="0" rIns="0" bIns="0" rtlCol="0">
            <a:spAutoFit/>
          </a:bodyPr>
          <a:lstStyle/>
          <a:p>
            <a:pPr marL="457200" indent="-223838">
              <a:spcAft>
                <a:spcPts val="600"/>
              </a:spcAft>
            </a:pPr>
            <a:r>
              <a:rPr lang="en-US" sz="2000" dirty="0"/>
              <a:t>Keep UCT peel off angle close to 180</a:t>
            </a:r>
            <a:r>
              <a:rPr lang="en-US" sz="2000" baseline="30000" dirty="0"/>
              <a:t>o</a:t>
            </a:r>
            <a:r>
              <a:rPr lang="en-US" sz="2000" dirty="0"/>
              <a:t>, ensure the middle portion start up prior to setup on feeders. </a:t>
            </a:r>
          </a:p>
        </p:txBody>
      </p:sp>
    </p:spTree>
    <p:extLst>
      <p:ext uri="{BB962C8B-B14F-4D97-AF65-F5344CB8AC3E}">
        <p14:creationId xmlns:p14="http://schemas.microsoft.com/office/powerpoint/2010/main" val="36866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Recommended process for UCT taped reel feeder loading </a:t>
            </a:r>
          </a:p>
        </p:txBody>
      </p:sp>
      <p:pic>
        <p:nvPicPr>
          <p:cNvPr id="5" name="Picture 4">
            <a:extLst>
              <a:ext uri="{FF2B5EF4-FFF2-40B4-BE49-F238E27FC236}">
                <a16:creationId xmlns:a16="http://schemas.microsoft.com/office/drawing/2014/main" id="{E005F88F-6D2D-47CC-898D-6EF7019912E1}"/>
              </a:ext>
            </a:extLst>
          </p:cNvPr>
          <p:cNvPicPr>
            <a:picLocks noChangeAspect="1"/>
          </p:cNvPicPr>
          <p:nvPr/>
        </p:nvPicPr>
        <p:blipFill>
          <a:blip r:embed="rId2"/>
          <a:stretch>
            <a:fillRect/>
          </a:stretch>
        </p:blipFill>
        <p:spPr>
          <a:xfrm>
            <a:off x="498369" y="1832581"/>
            <a:ext cx="7113632" cy="1575056"/>
          </a:xfrm>
          <a:prstGeom prst="rect">
            <a:avLst/>
          </a:prstGeom>
        </p:spPr>
      </p:pic>
      <p:pic>
        <p:nvPicPr>
          <p:cNvPr id="6" name="Picture 5">
            <a:extLst>
              <a:ext uri="{FF2B5EF4-FFF2-40B4-BE49-F238E27FC236}">
                <a16:creationId xmlns:a16="http://schemas.microsoft.com/office/drawing/2014/main" id="{355D0C6D-C5E6-4881-B1C5-967EFF5FC6C6}"/>
              </a:ext>
            </a:extLst>
          </p:cNvPr>
          <p:cNvPicPr>
            <a:picLocks noChangeAspect="1"/>
          </p:cNvPicPr>
          <p:nvPr/>
        </p:nvPicPr>
        <p:blipFill>
          <a:blip r:embed="rId3"/>
          <a:stretch>
            <a:fillRect/>
          </a:stretch>
        </p:blipFill>
        <p:spPr>
          <a:xfrm>
            <a:off x="1523948" y="3450363"/>
            <a:ext cx="1837883" cy="2334373"/>
          </a:xfrm>
          <a:prstGeom prst="rect">
            <a:avLst/>
          </a:prstGeom>
        </p:spPr>
      </p:pic>
      <p:pic>
        <p:nvPicPr>
          <p:cNvPr id="7" name="Picture 6">
            <a:extLst>
              <a:ext uri="{FF2B5EF4-FFF2-40B4-BE49-F238E27FC236}">
                <a16:creationId xmlns:a16="http://schemas.microsoft.com/office/drawing/2014/main" id="{3AEE9F8C-3730-4CDB-B147-2767E09D9602}"/>
              </a:ext>
            </a:extLst>
          </p:cNvPr>
          <p:cNvPicPr>
            <a:picLocks noChangeAspect="1"/>
          </p:cNvPicPr>
          <p:nvPr/>
        </p:nvPicPr>
        <p:blipFill>
          <a:blip r:embed="rId4"/>
          <a:stretch>
            <a:fillRect/>
          </a:stretch>
        </p:blipFill>
        <p:spPr>
          <a:xfrm>
            <a:off x="3912964" y="3491969"/>
            <a:ext cx="2619375" cy="2514600"/>
          </a:xfrm>
          <a:prstGeom prst="rect">
            <a:avLst/>
          </a:prstGeom>
        </p:spPr>
      </p:pic>
      <p:sp>
        <p:nvSpPr>
          <p:cNvPr id="8" name="TextBox 7">
            <a:extLst>
              <a:ext uri="{FF2B5EF4-FFF2-40B4-BE49-F238E27FC236}">
                <a16:creationId xmlns:a16="http://schemas.microsoft.com/office/drawing/2014/main" id="{3B36756E-F819-4232-8415-2FE8BF119749}"/>
              </a:ext>
            </a:extLst>
          </p:cNvPr>
          <p:cNvSpPr txBox="1"/>
          <p:nvPr/>
        </p:nvSpPr>
        <p:spPr>
          <a:xfrm>
            <a:off x="194591" y="1073264"/>
            <a:ext cx="7302223" cy="692497"/>
          </a:xfrm>
          <a:prstGeom prst="rect">
            <a:avLst/>
          </a:prstGeom>
          <a:noFill/>
        </p:spPr>
        <p:txBody>
          <a:bodyPr wrap="square" lIns="0" tIns="0" rIns="0" bIns="0" rtlCol="0">
            <a:spAutoFit/>
          </a:bodyPr>
          <a:lstStyle/>
          <a:p>
            <a:pPr marL="457200" indent="-223838">
              <a:spcAft>
                <a:spcPts val="600"/>
              </a:spcAft>
            </a:pPr>
            <a:r>
              <a:rPr lang="en-US" sz="1500" dirty="0"/>
              <a:t>1. Clean every possible position that might have adhesive remaining on the feeder, rollers and gears, etc. Empty the cover tape recycle bin. Clean the feeder tracks.</a:t>
            </a:r>
          </a:p>
        </p:txBody>
      </p:sp>
      <p:pic>
        <p:nvPicPr>
          <p:cNvPr id="9" name="Picture 8">
            <a:extLst>
              <a:ext uri="{FF2B5EF4-FFF2-40B4-BE49-F238E27FC236}">
                <a16:creationId xmlns:a16="http://schemas.microsoft.com/office/drawing/2014/main" id="{0C67C4E6-5B23-4E58-BE87-1C57A04C4694}"/>
              </a:ext>
            </a:extLst>
          </p:cNvPr>
          <p:cNvPicPr>
            <a:picLocks noChangeAspect="1"/>
          </p:cNvPicPr>
          <p:nvPr/>
        </p:nvPicPr>
        <p:blipFill>
          <a:blip r:embed="rId5"/>
          <a:stretch>
            <a:fillRect/>
          </a:stretch>
        </p:blipFill>
        <p:spPr>
          <a:xfrm>
            <a:off x="8355355" y="1664804"/>
            <a:ext cx="2817990" cy="1980569"/>
          </a:xfrm>
          <a:prstGeom prst="rect">
            <a:avLst/>
          </a:prstGeom>
        </p:spPr>
      </p:pic>
      <p:pic>
        <p:nvPicPr>
          <p:cNvPr id="10" name="Picture 9">
            <a:extLst>
              <a:ext uri="{FF2B5EF4-FFF2-40B4-BE49-F238E27FC236}">
                <a16:creationId xmlns:a16="http://schemas.microsoft.com/office/drawing/2014/main" id="{C3AAACF5-374F-4F0D-93FA-ABC5E6646445}"/>
              </a:ext>
            </a:extLst>
          </p:cNvPr>
          <p:cNvPicPr>
            <a:picLocks noChangeAspect="1"/>
          </p:cNvPicPr>
          <p:nvPr/>
        </p:nvPicPr>
        <p:blipFill>
          <a:blip r:embed="rId6"/>
          <a:stretch>
            <a:fillRect/>
          </a:stretch>
        </p:blipFill>
        <p:spPr>
          <a:xfrm>
            <a:off x="8355355" y="4613560"/>
            <a:ext cx="2847327" cy="2005918"/>
          </a:xfrm>
          <a:prstGeom prst="rect">
            <a:avLst/>
          </a:prstGeom>
        </p:spPr>
      </p:pic>
      <p:sp>
        <p:nvSpPr>
          <p:cNvPr id="11" name="TextBox 10">
            <a:extLst>
              <a:ext uri="{FF2B5EF4-FFF2-40B4-BE49-F238E27FC236}">
                <a16:creationId xmlns:a16="http://schemas.microsoft.com/office/drawing/2014/main" id="{EDA39270-05F5-499C-98C4-AB8B63DCEE93}"/>
              </a:ext>
            </a:extLst>
          </p:cNvPr>
          <p:cNvSpPr txBox="1"/>
          <p:nvPr/>
        </p:nvSpPr>
        <p:spPr>
          <a:xfrm>
            <a:off x="8034374" y="1147979"/>
            <a:ext cx="3392971" cy="461665"/>
          </a:xfrm>
          <a:prstGeom prst="rect">
            <a:avLst/>
          </a:prstGeom>
          <a:noFill/>
        </p:spPr>
        <p:txBody>
          <a:bodyPr wrap="square" lIns="0" tIns="0" rIns="0" bIns="0" rtlCol="0">
            <a:spAutoFit/>
          </a:bodyPr>
          <a:lstStyle/>
          <a:p>
            <a:pPr marL="457200" indent="-223838">
              <a:spcAft>
                <a:spcPts val="600"/>
              </a:spcAft>
            </a:pPr>
            <a:r>
              <a:rPr lang="en-US" sz="1500" dirty="0"/>
              <a:t>2. Use a scissor to cut the leader of UCT taped reel into a ‘V’ shape </a:t>
            </a:r>
          </a:p>
        </p:txBody>
      </p:sp>
      <p:sp>
        <p:nvSpPr>
          <p:cNvPr id="12" name="TextBox 11">
            <a:extLst>
              <a:ext uri="{FF2B5EF4-FFF2-40B4-BE49-F238E27FC236}">
                <a16:creationId xmlns:a16="http://schemas.microsoft.com/office/drawing/2014/main" id="{CA315C77-7210-45F4-8621-3FADA741638E}"/>
              </a:ext>
            </a:extLst>
          </p:cNvPr>
          <p:cNvSpPr txBox="1"/>
          <p:nvPr/>
        </p:nvSpPr>
        <p:spPr>
          <a:xfrm>
            <a:off x="7688242" y="3921063"/>
            <a:ext cx="4085234" cy="692497"/>
          </a:xfrm>
          <a:prstGeom prst="rect">
            <a:avLst/>
          </a:prstGeom>
          <a:noFill/>
        </p:spPr>
        <p:txBody>
          <a:bodyPr wrap="square" lIns="0" tIns="0" rIns="0" bIns="0" rtlCol="0">
            <a:spAutoFit/>
          </a:bodyPr>
          <a:lstStyle/>
          <a:p>
            <a:pPr marL="457200" indent="-223838">
              <a:spcAft>
                <a:spcPts val="600"/>
              </a:spcAft>
            </a:pPr>
            <a:r>
              <a:rPr lang="en-US" sz="1500" dirty="0"/>
              <a:t>3. Peel off the UCT. The middle portion initiates through the tracks and along the score line</a:t>
            </a:r>
          </a:p>
        </p:txBody>
      </p:sp>
    </p:spTree>
    <p:extLst>
      <p:ext uri="{BB962C8B-B14F-4D97-AF65-F5344CB8AC3E}">
        <p14:creationId xmlns:p14="http://schemas.microsoft.com/office/powerpoint/2010/main" val="120031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668851-CC7B-4926-B535-F8E3B237DBD1}"/>
              </a:ext>
            </a:extLst>
          </p:cNvPr>
          <p:cNvPicPr>
            <a:picLocks noChangeAspect="1"/>
          </p:cNvPicPr>
          <p:nvPr/>
        </p:nvPicPr>
        <p:blipFill>
          <a:blip r:embed="rId2"/>
          <a:stretch>
            <a:fillRect/>
          </a:stretch>
        </p:blipFill>
        <p:spPr>
          <a:xfrm>
            <a:off x="840524" y="1378374"/>
            <a:ext cx="2905537" cy="2186565"/>
          </a:xfrm>
          <a:prstGeom prst="rect">
            <a:avLst/>
          </a:prstGeom>
        </p:spPr>
      </p:pic>
      <p:pic>
        <p:nvPicPr>
          <p:cNvPr id="12" name="Picture 11">
            <a:extLst>
              <a:ext uri="{FF2B5EF4-FFF2-40B4-BE49-F238E27FC236}">
                <a16:creationId xmlns:a16="http://schemas.microsoft.com/office/drawing/2014/main" id="{8636107A-B7E4-4C3B-B0A2-DA9A73322919}"/>
              </a:ext>
            </a:extLst>
          </p:cNvPr>
          <p:cNvPicPr>
            <a:picLocks noChangeAspect="1"/>
          </p:cNvPicPr>
          <p:nvPr/>
        </p:nvPicPr>
        <p:blipFill>
          <a:blip r:embed="rId3"/>
          <a:stretch>
            <a:fillRect/>
          </a:stretch>
        </p:blipFill>
        <p:spPr>
          <a:xfrm>
            <a:off x="4553407" y="1434345"/>
            <a:ext cx="3005438" cy="2246412"/>
          </a:xfrm>
          <a:prstGeom prst="rect">
            <a:avLst/>
          </a:prstGeom>
        </p:spPr>
      </p:pic>
      <p:sp>
        <p:nvSpPr>
          <p:cNvPr id="14" name="TextBox 13">
            <a:extLst>
              <a:ext uri="{FF2B5EF4-FFF2-40B4-BE49-F238E27FC236}">
                <a16:creationId xmlns:a16="http://schemas.microsoft.com/office/drawing/2014/main" id="{8FA8A5D3-04FE-4597-9164-4517BE4E421F}"/>
              </a:ext>
            </a:extLst>
          </p:cNvPr>
          <p:cNvSpPr txBox="1"/>
          <p:nvPr/>
        </p:nvSpPr>
        <p:spPr>
          <a:xfrm>
            <a:off x="4321091" y="966717"/>
            <a:ext cx="3762523" cy="461665"/>
          </a:xfrm>
          <a:prstGeom prst="rect">
            <a:avLst/>
          </a:prstGeom>
          <a:noFill/>
        </p:spPr>
        <p:txBody>
          <a:bodyPr wrap="square" lIns="0" tIns="0" rIns="0" bIns="0" rtlCol="0">
            <a:spAutoFit/>
          </a:bodyPr>
          <a:lstStyle/>
          <a:p>
            <a:pPr marL="457200" indent="-223838">
              <a:spcAft>
                <a:spcPts val="600"/>
              </a:spcAft>
            </a:pPr>
            <a:r>
              <a:rPr lang="en-US" sz="1500" dirty="0"/>
              <a:t>5. Set the carrier tape to the feeder sprocket gear (index gear).</a:t>
            </a:r>
          </a:p>
        </p:txBody>
      </p:sp>
      <p:sp>
        <p:nvSpPr>
          <p:cNvPr id="16" name="TextBox 15">
            <a:extLst>
              <a:ext uri="{FF2B5EF4-FFF2-40B4-BE49-F238E27FC236}">
                <a16:creationId xmlns:a16="http://schemas.microsoft.com/office/drawing/2014/main" id="{E73C2067-882D-406F-9B44-C80B558F837B}"/>
              </a:ext>
            </a:extLst>
          </p:cNvPr>
          <p:cNvSpPr txBox="1"/>
          <p:nvPr/>
        </p:nvSpPr>
        <p:spPr>
          <a:xfrm>
            <a:off x="523099" y="977530"/>
            <a:ext cx="4030308" cy="230832"/>
          </a:xfrm>
          <a:prstGeom prst="rect">
            <a:avLst/>
          </a:prstGeom>
          <a:noFill/>
        </p:spPr>
        <p:txBody>
          <a:bodyPr wrap="square" lIns="0" tIns="0" rIns="0" bIns="0" rtlCol="0">
            <a:spAutoFit/>
          </a:bodyPr>
          <a:lstStyle/>
          <a:p>
            <a:pPr marL="457200" indent="-223838">
              <a:spcAft>
                <a:spcPts val="600"/>
              </a:spcAft>
            </a:pPr>
            <a:r>
              <a:rPr lang="en-US" sz="1500" dirty="0"/>
              <a:t>4. Insert the tape into the feeder track.</a:t>
            </a:r>
          </a:p>
        </p:txBody>
      </p:sp>
      <p:sp>
        <p:nvSpPr>
          <p:cNvPr id="17" name="TextBox 16">
            <a:extLst>
              <a:ext uri="{FF2B5EF4-FFF2-40B4-BE49-F238E27FC236}">
                <a16:creationId xmlns:a16="http://schemas.microsoft.com/office/drawing/2014/main" id="{85999A37-6062-4BC4-98C0-CDB5BDE891C8}"/>
              </a:ext>
            </a:extLst>
          </p:cNvPr>
          <p:cNvSpPr txBox="1"/>
          <p:nvPr/>
        </p:nvSpPr>
        <p:spPr>
          <a:xfrm>
            <a:off x="8068270" y="993730"/>
            <a:ext cx="3252271" cy="461665"/>
          </a:xfrm>
          <a:prstGeom prst="rect">
            <a:avLst/>
          </a:prstGeom>
          <a:noFill/>
        </p:spPr>
        <p:txBody>
          <a:bodyPr wrap="square" lIns="0" tIns="0" rIns="0" bIns="0" rtlCol="0">
            <a:spAutoFit/>
          </a:bodyPr>
          <a:lstStyle/>
          <a:p>
            <a:pPr marL="457200" indent="-223838">
              <a:spcAft>
                <a:spcPts val="600"/>
              </a:spcAft>
            </a:pPr>
            <a:r>
              <a:rPr lang="en-US" sz="1500" dirty="0"/>
              <a:t>6. Pull back the cover tape through the feeder metal cover.</a:t>
            </a:r>
          </a:p>
        </p:txBody>
      </p:sp>
      <p:pic>
        <p:nvPicPr>
          <p:cNvPr id="18" name="Picture 17">
            <a:extLst>
              <a:ext uri="{FF2B5EF4-FFF2-40B4-BE49-F238E27FC236}">
                <a16:creationId xmlns:a16="http://schemas.microsoft.com/office/drawing/2014/main" id="{33550CF0-44C7-4749-9C2B-BA257459978B}"/>
              </a:ext>
            </a:extLst>
          </p:cNvPr>
          <p:cNvPicPr>
            <a:picLocks noChangeAspect="1"/>
          </p:cNvPicPr>
          <p:nvPr/>
        </p:nvPicPr>
        <p:blipFill>
          <a:blip r:embed="rId4"/>
          <a:stretch>
            <a:fillRect/>
          </a:stretch>
        </p:blipFill>
        <p:spPr>
          <a:xfrm>
            <a:off x="8366191" y="1490101"/>
            <a:ext cx="2864134" cy="2190656"/>
          </a:xfrm>
          <a:prstGeom prst="rect">
            <a:avLst/>
          </a:prstGeom>
        </p:spPr>
      </p:pic>
      <p:sp>
        <p:nvSpPr>
          <p:cNvPr id="19" name="TextBox 18">
            <a:extLst>
              <a:ext uri="{FF2B5EF4-FFF2-40B4-BE49-F238E27FC236}">
                <a16:creationId xmlns:a16="http://schemas.microsoft.com/office/drawing/2014/main" id="{7E048BF9-EBCD-4778-A265-A58A7BBDA502}"/>
              </a:ext>
            </a:extLst>
          </p:cNvPr>
          <p:cNvSpPr txBox="1"/>
          <p:nvPr/>
        </p:nvSpPr>
        <p:spPr>
          <a:xfrm>
            <a:off x="645019" y="3924094"/>
            <a:ext cx="2850022" cy="230832"/>
          </a:xfrm>
          <a:prstGeom prst="rect">
            <a:avLst/>
          </a:prstGeom>
          <a:noFill/>
        </p:spPr>
        <p:txBody>
          <a:bodyPr wrap="square" lIns="0" tIns="0" rIns="0" bIns="0" rtlCol="0">
            <a:spAutoFit/>
          </a:bodyPr>
          <a:lstStyle/>
          <a:p>
            <a:pPr marL="457200" indent="-223838">
              <a:spcAft>
                <a:spcPts val="600"/>
              </a:spcAft>
            </a:pPr>
            <a:r>
              <a:rPr lang="en-US" sz="1500" dirty="0"/>
              <a:t>7. Lock the metal cover</a:t>
            </a:r>
          </a:p>
        </p:txBody>
      </p:sp>
      <p:pic>
        <p:nvPicPr>
          <p:cNvPr id="20" name="Picture 19">
            <a:extLst>
              <a:ext uri="{FF2B5EF4-FFF2-40B4-BE49-F238E27FC236}">
                <a16:creationId xmlns:a16="http://schemas.microsoft.com/office/drawing/2014/main" id="{AEFEC38E-043D-4A5D-8CC8-8EC0D457F620}"/>
              </a:ext>
            </a:extLst>
          </p:cNvPr>
          <p:cNvPicPr>
            <a:picLocks noChangeAspect="1"/>
          </p:cNvPicPr>
          <p:nvPr/>
        </p:nvPicPr>
        <p:blipFill>
          <a:blip r:embed="rId5"/>
          <a:stretch>
            <a:fillRect/>
          </a:stretch>
        </p:blipFill>
        <p:spPr>
          <a:xfrm>
            <a:off x="827898" y="4208849"/>
            <a:ext cx="2870342" cy="2141602"/>
          </a:xfrm>
          <a:prstGeom prst="rect">
            <a:avLst/>
          </a:prstGeom>
        </p:spPr>
      </p:pic>
      <p:sp>
        <p:nvSpPr>
          <p:cNvPr id="21" name="TextBox 20">
            <a:extLst>
              <a:ext uri="{FF2B5EF4-FFF2-40B4-BE49-F238E27FC236}">
                <a16:creationId xmlns:a16="http://schemas.microsoft.com/office/drawing/2014/main" id="{BC68C002-1919-4F13-958F-954039C43A63}"/>
              </a:ext>
            </a:extLst>
          </p:cNvPr>
          <p:cNvSpPr txBox="1"/>
          <p:nvPr/>
        </p:nvSpPr>
        <p:spPr>
          <a:xfrm>
            <a:off x="4158827" y="3907066"/>
            <a:ext cx="3762524" cy="461665"/>
          </a:xfrm>
          <a:prstGeom prst="rect">
            <a:avLst/>
          </a:prstGeom>
          <a:noFill/>
        </p:spPr>
        <p:txBody>
          <a:bodyPr wrap="square" lIns="0" tIns="0" rIns="0" bIns="0" rtlCol="0">
            <a:spAutoFit/>
          </a:bodyPr>
          <a:lstStyle/>
          <a:p>
            <a:pPr marL="457200" indent="-223838">
              <a:spcAft>
                <a:spcPts val="600"/>
              </a:spcAft>
            </a:pPr>
            <a:r>
              <a:rPr lang="en-US" sz="1500" dirty="0"/>
              <a:t>8. Index the feeder, leave enough cover tape length to the cover tape gears</a:t>
            </a:r>
          </a:p>
        </p:txBody>
      </p:sp>
      <p:pic>
        <p:nvPicPr>
          <p:cNvPr id="22" name="Picture 21">
            <a:extLst>
              <a:ext uri="{FF2B5EF4-FFF2-40B4-BE49-F238E27FC236}">
                <a16:creationId xmlns:a16="http://schemas.microsoft.com/office/drawing/2014/main" id="{EEEC63E9-A2B5-484B-AACC-45933CCA5CE5}"/>
              </a:ext>
            </a:extLst>
          </p:cNvPr>
          <p:cNvPicPr>
            <a:picLocks noChangeAspect="1"/>
          </p:cNvPicPr>
          <p:nvPr/>
        </p:nvPicPr>
        <p:blipFill>
          <a:blip r:embed="rId6"/>
          <a:stretch>
            <a:fillRect/>
          </a:stretch>
        </p:blipFill>
        <p:spPr>
          <a:xfrm>
            <a:off x="4734193" y="4414818"/>
            <a:ext cx="2723613" cy="2063769"/>
          </a:xfrm>
          <a:prstGeom prst="rect">
            <a:avLst/>
          </a:prstGeom>
        </p:spPr>
      </p:pic>
      <p:sp>
        <p:nvSpPr>
          <p:cNvPr id="23" name="TextBox 22">
            <a:extLst>
              <a:ext uri="{FF2B5EF4-FFF2-40B4-BE49-F238E27FC236}">
                <a16:creationId xmlns:a16="http://schemas.microsoft.com/office/drawing/2014/main" id="{F4417BA3-3102-4833-A522-914BD60F6F4E}"/>
              </a:ext>
            </a:extLst>
          </p:cNvPr>
          <p:cNvSpPr txBox="1"/>
          <p:nvPr/>
        </p:nvSpPr>
        <p:spPr>
          <a:xfrm>
            <a:off x="7942014" y="3943620"/>
            <a:ext cx="3862635" cy="692497"/>
          </a:xfrm>
          <a:prstGeom prst="rect">
            <a:avLst/>
          </a:prstGeom>
          <a:noFill/>
        </p:spPr>
        <p:txBody>
          <a:bodyPr wrap="square" lIns="0" tIns="0" rIns="0" bIns="0" rtlCol="0">
            <a:spAutoFit/>
          </a:bodyPr>
          <a:lstStyle/>
          <a:p>
            <a:pPr marL="457200" indent="-223838">
              <a:spcAft>
                <a:spcPts val="600"/>
              </a:spcAft>
            </a:pPr>
            <a:r>
              <a:rPr lang="en-US" sz="1500" dirty="0"/>
              <a:t>9. Insert cover tape into the cover tape gears. Ensure the cover tape locked by the gears &amp; no defects during indexing</a:t>
            </a:r>
          </a:p>
        </p:txBody>
      </p:sp>
      <p:pic>
        <p:nvPicPr>
          <p:cNvPr id="24" name="Picture 23">
            <a:extLst>
              <a:ext uri="{FF2B5EF4-FFF2-40B4-BE49-F238E27FC236}">
                <a16:creationId xmlns:a16="http://schemas.microsoft.com/office/drawing/2014/main" id="{D200DD95-0754-4971-9DB6-FEC1482B8A6D}"/>
              </a:ext>
            </a:extLst>
          </p:cNvPr>
          <p:cNvPicPr>
            <a:picLocks noChangeAspect="1"/>
          </p:cNvPicPr>
          <p:nvPr/>
        </p:nvPicPr>
        <p:blipFill>
          <a:blip r:embed="rId7"/>
          <a:stretch>
            <a:fillRect/>
          </a:stretch>
        </p:blipFill>
        <p:spPr>
          <a:xfrm>
            <a:off x="8587200" y="4672391"/>
            <a:ext cx="2723613" cy="2039182"/>
          </a:xfrm>
          <a:prstGeom prst="rect">
            <a:avLst/>
          </a:prstGeom>
        </p:spPr>
      </p:pic>
      <p:sp>
        <p:nvSpPr>
          <p:cNvPr id="25" name="Title 1">
            <a:extLst>
              <a:ext uri="{FF2B5EF4-FFF2-40B4-BE49-F238E27FC236}">
                <a16:creationId xmlns:a16="http://schemas.microsoft.com/office/drawing/2014/main" id="{554746C2-34D2-444D-8814-88A28C1EC54E}"/>
              </a:ext>
            </a:extLst>
          </p:cNvPr>
          <p:cNvSpPr>
            <a:spLocks noGrp="1"/>
          </p:cNvSpPr>
          <p:nvPr>
            <p:ph type="title"/>
          </p:nvPr>
        </p:nvSpPr>
        <p:spPr>
          <a:xfrm>
            <a:off x="379412" y="379413"/>
            <a:ext cx="11425237" cy="822960"/>
          </a:xfrm>
        </p:spPr>
        <p:txBody>
          <a:bodyPr/>
          <a:lstStyle/>
          <a:p>
            <a:r>
              <a:rPr lang="en-US" sz="2800" dirty="0"/>
              <a:t>Recommended process for UCT taped reel feeder loading </a:t>
            </a:r>
            <a:r>
              <a:rPr lang="en-US" sz="2400" dirty="0"/>
              <a:t>(continued) </a:t>
            </a:r>
          </a:p>
        </p:txBody>
      </p:sp>
    </p:spTree>
    <p:extLst>
      <p:ext uri="{BB962C8B-B14F-4D97-AF65-F5344CB8AC3E}">
        <p14:creationId xmlns:p14="http://schemas.microsoft.com/office/powerpoint/2010/main" val="373971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Recommended procedure: New reel start up for reel to reel splicing at SMT machine</a:t>
            </a:r>
          </a:p>
        </p:txBody>
      </p:sp>
      <p:grpSp>
        <p:nvGrpSpPr>
          <p:cNvPr id="76" name="Group 3">
            <a:extLst>
              <a:ext uri="{FF2B5EF4-FFF2-40B4-BE49-F238E27FC236}">
                <a16:creationId xmlns:a16="http://schemas.microsoft.com/office/drawing/2014/main" id="{1DD15BC5-2047-47EF-87B7-C2AAE7AF67EF}"/>
              </a:ext>
            </a:extLst>
          </p:cNvPr>
          <p:cNvGrpSpPr>
            <a:grpSpLocks/>
          </p:cNvGrpSpPr>
          <p:nvPr/>
        </p:nvGrpSpPr>
        <p:grpSpPr bwMode="auto">
          <a:xfrm>
            <a:off x="7815876" y="1233878"/>
            <a:ext cx="3581400" cy="1087204"/>
            <a:chOff x="2880" y="0"/>
            <a:chExt cx="2218" cy="669"/>
          </a:xfrm>
        </p:grpSpPr>
        <p:sp>
          <p:nvSpPr>
            <p:cNvPr id="77" name="Text Box 4">
              <a:extLst>
                <a:ext uri="{FF2B5EF4-FFF2-40B4-BE49-F238E27FC236}">
                  <a16:creationId xmlns:a16="http://schemas.microsoft.com/office/drawing/2014/main" id="{4E29E271-1C43-40EF-B38F-D0E26213ACBB}"/>
                </a:ext>
              </a:extLst>
            </p:cNvPr>
            <p:cNvSpPr txBox="1">
              <a:spLocks noChangeArrowheads="1"/>
            </p:cNvSpPr>
            <p:nvPr/>
          </p:nvSpPr>
          <p:spPr bwMode="auto">
            <a:xfrm>
              <a:off x="4800" y="144"/>
              <a:ext cx="298"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050" baseline="0" dirty="0">
                  <a:latin typeface="3M Circular TT Light" panose="020B0404020101020102" pitchFamily="34" charset="0"/>
                  <a:cs typeface="3M Circular TT Light" panose="020B0404020101020102" pitchFamily="34" charset="0"/>
                </a:rPr>
                <a:t>UCT</a:t>
              </a:r>
            </a:p>
          </p:txBody>
        </p:sp>
        <p:grpSp>
          <p:nvGrpSpPr>
            <p:cNvPr id="78" name="Group 5">
              <a:extLst>
                <a:ext uri="{FF2B5EF4-FFF2-40B4-BE49-F238E27FC236}">
                  <a16:creationId xmlns:a16="http://schemas.microsoft.com/office/drawing/2014/main" id="{BB418F30-1B67-4220-9BDC-996CE7A5E114}"/>
                </a:ext>
              </a:extLst>
            </p:cNvPr>
            <p:cNvGrpSpPr>
              <a:grpSpLocks/>
            </p:cNvGrpSpPr>
            <p:nvPr/>
          </p:nvGrpSpPr>
          <p:grpSpPr bwMode="auto">
            <a:xfrm>
              <a:off x="3216" y="384"/>
              <a:ext cx="768" cy="96"/>
              <a:chOff x="3792" y="3312"/>
              <a:chExt cx="768" cy="96"/>
            </a:xfrm>
          </p:grpSpPr>
          <p:sp>
            <p:nvSpPr>
              <p:cNvPr id="104" name="Line 6">
                <a:extLst>
                  <a:ext uri="{FF2B5EF4-FFF2-40B4-BE49-F238E27FC236}">
                    <a16:creationId xmlns:a16="http://schemas.microsoft.com/office/drawing/2014/main" id="{F1D39F1D-2DB5-42D4-85A2-6D5C7442F841}"/>
                  </a:ext>
                </a:extLst>
              </p:cNvPr>
              <p:cNvSpPr>
                <a:spLocks noChangeShapeType="1"/>
              </p:cNvSpPr>
              <p:nvPr/>
            </p:nvSpPr>
            <p:spPr bwMode="auto">
              <a:xfrm>
                <a:off x="3792" y="331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7">
                <a:extLst>
                  <a:ext uri="{FF2B5EF4-FFF2-40B4-BE49-F238E27FC236}">
                    <a16:creationId xmlns:a16="http://schemas.microsoft.com/office/drawing/2014/main" id="{215E27F9-3157-4654-9631-2DF1B6FCA314}"/>
                  </a:ext>
                </a:extLst>
              </p:cNvPr>
              <p:cNvSpPr>
                <a:spLocks noChangeShapeType="1"/>
              </p:cNvSpPr>
              <p:nvPr/>
            </p:nvSpPr>
            <p:spPr bwMode="auto">
              <a:xfrm>
                <a:off x="3984"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8">
                <a:extLst>
                  <a:ext uri="{FF2B5EF4-FFF2-40B4-BE49-F238E27FC236}">
                    <a16:creationId xmlns:a16="http://schemas.microsoft.com/office/drawing/2014/main" id="{99E2DEB5-8E46-4556-A512-4BD40BE26696}"/>
                  </a:ext>
                </a:extLst>
              </p:cNvPr>
              <p:cNvSpPr>
                <a:spLocks noChangeShapeType="1"/>
              </p:cNvSpPr>
              <p:nvPr/>
            </p:nvSpPr>
            <p:spPr bwMode="auto">
              <a:xfrm>
                <a:off x="3984"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9">
                <a:extLst>
                  <a:ext uri="{FF2B5EF4-FFF2-40B4-BE49-F238E27FC236}">
                    <a16:creationId xmlns:a16="http://schemas.microsoft.com/office/drawing/2014/main" id="{74800BEA-1802-4465-9E45-D844F18799F6}"/>
                  </a:ext>
                </a:extLst>
              </p:cNvPr>
              <p:cNvSpPr>
                <a:spLocks noChangeShapeType="1"/>
              </p:cNvSpPr>
              <p:nvPr/>
            </p:nvSpPr>
            <p:spPr bwMode="auto">
              <a:xfrm>
                <a:off x="4128"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10">
                <a:extLst>
                  <a:ext uri="{FF2B5EF4-FFF2-40B4-BE49-F238E27FC236}">
                    <a16:creationId xmlns:a16="http://schemas.microsoft.com/office/drawing/2014/main" id="{3A353593-C5BD-4D54-AC22-CAF9E4EADA96}"/>
                  </a:ext>
                </a:extLst>
              </p:cNvPr>
              <p:cNvSpPr>
                <a:spLocks noChangeShapeType="1"/>
              </p:cNvSpPr>
              <p:nvPr/>
            </p:nvSpPr>
            <p:spPr bwMode="auto">
              <a:xfrm>
                <a:off x="4128" y="331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11">
                <a:extLst>
                  <a:ext uri="{FF2B5EF4-FFF2-40B4-BE49-F238E27FC236}">
                    <a16:creationId xmlns:a16="http://schemas.microsoft.com/office/drawing/2014/main" id="{A6F909E1-885A-4BEC-84F0-3A4ECD24FBE7}"/>
                  </a:ext>
                </a:extLst>
              </p:cNvPr>
              <p:cNvSpPr>
                <a:spLocks noChangeShapeType="1"/>
              </p:cNvSpPr>
              <p:nvPr/>
            </p:nvSpPr>
            <p:spPr bwMode="auto">
              <a:xfrm>
                <a:off x="4272"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12">
                <a:extLst>
                  <a:ext uri="{FF2B5EF4-FFF2-40B4-BE49-F238E27FC236}">
                    <a16:creationId xmlns:a16="http://schemas.microsoft.com/office/drawing/2014/main" id="{53994C52-F3FC-41C1-9DE4-2C65AE6C5BC4}"/>
                  </a:ext>
                </a:extLst>
              </p:cNvPr>
              <p:cNvSpPr>
                <a:spLocks noChangeShapeType="1"/>
              </p:cNvSpPr>
              <p:nvPr/>
            </p:nvSpPr>
            <p:spPr bwMode="auto">
              <a:xfrm>
                <a:off x="4272"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13">
                <a:extLst>
                  <a:ext uri="{FF2B5EF4-FFF2-40B4-BE49-F238E27FC236}">
                    <a16:creationId xmlns:a16="http://schemas.microsoft.com/office/drawing/2014/main" id="{67207025-3984-47E4-A904-A67054A284F5}"/>
                  </a:ext>
                </a:extLst>
              </p:cNvPr>
              <p:cNvSpPr>
                <a:spLocks noChangeShapeType="1"/>
              </p:cNvSpPr>
              <p:nvPr/>
            </p:nvSpPr>
            <p:spPr bwMode="auto">
              <a:xfrm>
                <a:off x="4416"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14">
                <a:extLst>
                  <a:ext uri="{FF2B5EF4-FFF2-40B4-BE49-F238E27FC236}">
                    <a16:creationId xmlns:a16="http://schemas.microsoft.com/office/drawing/2014/main" id="{98EA8900-15EC-4D67-9ADC-F446490A0DA8}"/>
                  </a:ext>
                </a:extLst>
              </p:cNvPr>
              <p:cNvSpPr>
                <a:spLocks noChangeShapeType="1"/>
              </p:cNvSpPr>
              <p:nvPr/>
            </p:nvSpPr>
            <p:spPr bwMode="auto">
              <a:xfrm>
                <a:off x="4416" y="331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 name="Group 15">
              <a:extLst>
                <a:ext uri="{FF2B5EF4-FFF2-40B4-BE49-F238E27FC236}">
                  <a16:creationId xmlns:a16="http://schemas.microsoft.com/office/drawing/2014/main" id="{A3FFDFC9-7B0C-4391-B743-C711E39893BA}"/>
                </a:ext>
              </a:extLst>
            </p:cNvPr>
            <p:cNvGrpSpPr>
              <a:grpSpLocks/>
            </p:cNvGrpSpPr>
            <p:nvPr/>
          </p:nvGrpSpPr>
          <p:grpSpPr bwMode="auto">
            <a:xfrm>
              <a:off x="4032" y="384"/>
              <a:ext cx="768" cy="96"/>
              <a:chOff x="3792" y="3312"/>
              <a:chExt cx="768" cy="96"/>
            </a:xfrm>
          </p:grpSpPr>
          <p:sp>
            <p:nvSpPr>
              <p:cNvPr id="95" name="Line 16">
                <a:extLst>
                  <a:ext uri="{FF2B5EF4-FFF2-40B4-BE49-F238E27FC236}">
                    <a16:creationId xmlns:a16="http://schemas.microsoft.com/office/drawing/2014/main" id="{C48639E6-8A42-43F8-A756-281DF0DD094E}"/>
                  </a:ext>
                </a:extLst>
              </p:cNvPr>
              <p:cNvSpPr>
                <a:spLocks noChangeShapeType="1"/>
              </p:cNvSpPr>
              <p:nvPr/>
            </p:nvSpPr>
            <p:spPr bwMode="auto">
              <a:xfrm>
                <a:off x="3792" y="331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17">
                <a:extLst>
                  <a:ext uri="{FF2B5EF4-FFF2-40B4-BE49-F238E27FC236}">
                    <a16:creationId xmlns:a16="http://schemas.microsoft.com/office/drawing/2014/main" id="{965BD200-7139-43D9-96A8-60679C0C40A5}"/>
                  </a:ext>
                </a:extLst>
              </p:cNvPr>
              <p:cNvSpPr>
                <a:spLocks noChangeShapeType="1"/>
              </p:cNvSpPr>
              <p:nvPr/>
            </p:nvSpPr>
            <p:spPr bwMode="auto">
              <a:xfrm>
                <a:off x="3984"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18">
                <a:extLst>
                  <a:ext uri="{FF2B5EF4-FFF2-40B4-BE49-F238E27FC236}">
                    <a16:creationId xmlns:a16="http://schemas.microsoft.com/office/drawing/2014/main" id="{92A6AE56-CFAB-4661-A1C0-871F87B993EA}"/>
                  </a:ext>
                </a:extLst>
              </p:cNvPr>
              <p:cNvSpPr>
                <a:spLocks noChangeShapeType="1"/>
              </p:cNvSpPr>
              <p:nvPr/>
            </p:nvSpPr>
            <p:spPr bwMode="auto">
              <a:xfrm>
                <a:off x="3984"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19">
                <a:extLst>
                  <a:ext uri="{FF2B5EF4-FFF2-40B4-BE49-F238E27FC236}">
                    <a16:creationId xmlns:a16="http://schemas.microsoft.com/office/drawing/2014/main" id="{3BDCBB48-6CCA-43C7-B510-57812B8B11C6}"/>
                  </a:ext>
                </a:extLst>
              </p:cNvPr>
              <p:cNvSpPr>
                <a:spLocks noChangeShapeType="1"/>
              </p:cNvSpPr>
              <p:nvPr/>
            </p:nvSpPr>
            <p:spPr bwMode="auto">
              <a:xfrm>
                <a:off x="4128"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20">
                <a:extLst>
                  <a:ext uri="{FF2B5EF4-FFF2-40B4-BE49-F238E27FC236}">
                    <a16:creationId xmlns:a16="http://schemas.microsoft.com/office/drawing/2014/main" id="{D32F7600-5070-4F73-B6FE-E4FCF75B3AA3}"/>
                  </a:ext>
                </a:extLst>
              </p:cNvPr>
              <p:cNvSpPr>
                <a:spLocks noChangeShapeType="1"/>
              </p:cNvSpPr>
              <p:nvPr/>
            </p:nvSpPr>
            <p:spPr bwMode="auto">
              <a:xfrm>
                <a:off x="4128" y="331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21">
                <a:extLst>
                  <a:ext uri="{FF2B5EF4-FFF2-40B4-BE49-F238E27FC236}">
                    <a16:creationId xmlns:a16="http://schemas.microsoft.com/office/drawing/2014/main" id="{AA4D24BA-C0AC-4FC9-A7F9-FF92E5DD255B}"/>
                  </a:ext>
                </a:extLst>
              </p:cNvPr>
              <p:cNvSpPr>
                <a:spLocks noChangeShapeType="1"/>
              </p:cNvSpPr>
              <p:nvPr/>
            </p:nvSpPr>
            <p:spPr bwMode="auto">
              <a:xfrm>
                <a:off x="4272"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22">
                <a:extLst>
                  <a:ext uri="{FF2B5EF4-FFF2-40B4-BE49-F238E27FC236}">
                    <a16:creationId xmlns:a16="http://schemas.microsoft.com/office/drawing/2014/main" id="{4727B425-09D3-4CFE-BB7B-AC953F32A196}"/>
                  </a:ext>
                </a:extLst>
              </p:cNvPr>
              <p:cNvSpPr>
                <a:spLocks noChangeShapeType="1"/>
              </p:cNvSpPr>
              <p:nvPr/>
            </p:nvSpPr>
            <p:spPr bwMode="auto">
              <a:xfrm>
                <a:off x="4272"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23">
                <a:extLst>
                  <a:ext uri="{FF2B5EF4-FFF2-40B4-BE49-F238E27FC236}">
                    <a16:creationId xmlns:a16="http://schemas.microsoft.com/office/drawing/2014/main" id="{D68DB56B-A3B2-405C-B98B-827F525D6D6E}"/>
                  </a:ext>
                </a:extLst>
              </p:cNvPr>
              <p:cNvSpPr>
                <a:spLocks noChangeShapeType="1"/>
              </p:cNvSpPr>
              <p:nvPr/>
            </p:nvSpPr>
            <p:spPr bwMode="auto">
              <a:xfrm>
                <a:off x="4416"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24">
                <a:extLst>
                  <a:ext uri="{FF2B5EF4-FFF2-40B4-BE49-F238E27FC236}">
                    <a16:creationId xmlns:a16="http://schemas.microsoft.com/office/drawing/2014/main" id="{B3A11849-F26E-4923-BC2D-56A3B9498923}"/>
                  </a:ext>
                </a:extLst>
              </p:cNvPr>
              <p:cNvSpPr>
                <a:spLocks noChangeShapeType="1"/>
              </p:cNvSpPr>
              <p:nvPr/>
            </p:nvSpPr>
            <p:spPr bwMode="auto">
              <a:xfrm>
                <a:off x="4416" y="331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 name="Line 25">
              <a:extLst>
                <a:ext uri="{FF2B5EF4-FFF2-40B4-BE49-F238E27FC236}">
                  <a16:creationId xmlns:a16="http://schemas.microsoft.com/office/drawing/2014/main" id="{AEB69690-0815-482A-9BE2-D39DFBC7C376}"/>
                </a:ext>
              </a:extLst>
            </p:cNvPr>
            <p:cNvSpPr>
              <a:spLocks noChangeShapeType="1"/>
            </p:cNvSpPr>
            <p:nvPr/>
          </p:nvSpPr>
          <p:spPr bwMode="auto">
            <a:xfrm>
              <a:off x="3216" y="336"/>
              <a:ext cx="672"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6">
              <a:extLst>
                <a:ext uri="{FF2B5EF4-FFF2-40B4-BE49-F238E27FC236}">
                  <a16:creationId xmlns:a16="http://schemas.microsoft.com/office/drawing/2014/main" id="{4C7991F7-3300-439E-BB30-931300DA4B01}"/>
                </a:ext>
              </a:extLst>
            </p:cNvPr>
            <p:cNvSpPr>
              <a:spLocks noChangeShapeType="1"/>
            </p:cNvSpPr>
            <p:nvPr/>
          </p:nvSpPr>
          <p:spPr bwMode="auto">
            <a:xfrm>
              <a:off x="4032" y="336"/>
              <a:ext cx="76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27">
              <a:extLst>
                <a:ext uri="{FF2B5EF4-FFF2-40B4-BE49-F238E27FC236}">
                  <a16:creationId xmlns:a16="http://schemas.microsoft.com/office/drawing/2014/main" id="{A10A001B-C9CA-449E-B203-58C7EBF50817}"/>
                </a:ext>
              </a:extLst>
            </p:cNvPr>
            <p:cNvSpPr>
              <a:spLocks noChangeShapeType="1"/>
            </p:cNvSpPr>
            <p:nvPr/>
          </p:nvSpPr>
          <p:spPr bwMode="auto">
            <a:xfrm flipV="1">
              <a:off x="3600" y="240"/>
              <a:ext cx="1056"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Text Box 28">
              <a:extLst>
                <a:ext uri="{FF2B5EF4-FFF2-40B4-BE49-F238E27FC236}">
                  <a16:creationId xmlns:a16="http://schemas.microsoft.com/office/drawing/2014/main" id="{E2AFEDF7-C5A1-4925-A59A-681EE548E9A6}"/>
                </a:ext>
              </a:extLst>
            </p:cNvPr>
            <p:cNvSpPr txBox="1">
              <a:spLocks noChangeArrowheads="1"/>
            </p:cNvSpPr>
            <p:nvPr/>
          </p:nvSpPr>
          <p:spPr bwMode="auto">
            <a:xfrm>
              <a:off x="2963" y="510"/>
              <a:ext cx="1021"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050" baseline="0" dirty="0">
                  <a:latin typeface="3M Circular TT Light" panose="020B0404020101020102" pitchFamily="34" charset="0"/>
                  <a:cs typeface="3M Circular TT Light" panose="020B0404020101020102" pitchFamily="34" charset="0"/>
                </a:rPr>
                <a:t>Leader of the new </a:t>
              </a:r>
              <a:r>
                <a:rPr lang="en-US" altLang="en-US" sz="1050" dirty="0">
                  <a:latin typeface="3M Circular TT Light" panose="020B0404020101020102" pitchFamily="34" charset="0"/>
                  <a:cs typeface="3M Circular TT Light" panose="020B0404020101020102" pitchFamily="34" charset="0"/>
                </a:rPr>
                <a:t>r</a:t>
              </a:r>
              <a:r>
                <a:rPr lang="en-US" altLang="en-US" sz="1050" baseline="0" dirty="0">
                  <a:latin typeface="3M Circular TT Light" panose="020B0404020101020102" pitchFamily="34" charset="0"/>
                  <a:cs typeface="3M Circular TT Light" panose="020B0404020101020102" pitchFamily="34" charset="0"/>
                </a:rPr>
                <a:t>eel</a:t>
              </a:r>
            </a:p>
          </p:txBody>
        </p:sp>
        <p:sp>
          <p:nvSpPr>
            <p:cNvPr id="84" name="Line 29">
              <a:extLst>
                <a:ext uri="{FF2B5EF4-FFF2-40B4-BE49-F238E27FC236}">
                  <a16:creationId xmlns:a16="http://schemas.microsoft.com/office/drawing/2014/main" id="{385FCCF2-EA7A-4808-B3E2-A21C29F111BD}"/>
                </a:ext>
              </a:extLst>
            </p:cNvPr>
            <p:cNvSpPr>
              <a:spLocks noChangeShapeType="1"/>
            </p:cNvSpPr>
            <p:nvPr/>
          </p:nvSpPr>
          <p:spPr bwMode="auto">
            <a:xfrm flipV="1">
              <a:off x="3840" y="432"/>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Text Box 30">
              <a:extLst>
                <a:ext uri="{FF2B5EF4-FFF2-40B4-BE49-F238E27FC236}">
                  <a16:creationId xmlns:a16="http://schemas.microsoft.com/office/drawing/2014/main" id="{2CB8398B-99AB-4F85-A8DD-30AD36A045AA}"/>
                </a:ext>
              </a:extLst>
            </p:cNvPr>
            <p:cNvSpPr txBox="1">
              <a:spLocks noChangeArrowheads="1"/>
            </p:cNvSpPr>
            <p:nvPr/>
          </p:nvSpPr>
          <p:spPr bwMode="auto">
            <a:xfrm>
              <a:off x="4070" y="480"/>
              <a:ext cx="971"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050" baseline="0" dirty="0">
                  <a:latin typeface="3M Circular TT Light" panose="020B0404020101020102" pitchFamily="34" charset="0"/>
                  <a:cs typeface="3M Circular TT Light" panose="020B0404020101020102" pitchFamily="34" charset="0"/>
                </a:rPr>
                <a:t>Trailer of the used reel</a:t>
              </a:r>
            </a:p>
          </p:txBody>
        </p:sp>
        <p:sp>
          <p:nvSpPr>
            <p:cNvPr id="86" name="Line 31">
              <a:extLst>
                <a:ext uri="{FF2B5EF4-FFF2-40B4-BE49-F238E27FC236}">
                  <a16:creationId xmlns:a16="http://schemas.microsoft.com/office/drawing/2014/main" id="{9A1B8A20-C17F-4720-B42C-A3D43A45B9F0}"/>
                </a:ext>
              </a:extLst>
            </p:cNvPr>
            <p:cNvSpPr>
              <a:spLocks noChangeShapeType="1"/>
            </p:cNvSpPr>
            <p:nvPr/>
          </p:nvSpPr>
          <p:spPr bwMode="auto">
            <a:xfrm flipH="1" flipV="1">
              <a:off x="4080" y="432"/>
              <a:ext cx="96"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32">
              <a:extLst>
                <a:ext uri="{FF2B5EF4-FFF2-40B4-BE49-F238E27FC236}">
                  <a16:creationId xmlns:a16="http://schemas.microsoft.com/office/drawing/2014/main" id="{53686B32-BFAC-42EA-A04E-85E97F708F81}"/>
                </a:ext>
              </a:extLst>
            </p:cNvPr>
            <p:cNvSpPr>
              <a:spLocks noChangeShapeType="1"/>
            </p:cNvSpPr>
            <p:nvPr/>
          </p:nvSpPr>
          <p:spPr bwMode="auto">
            <a:xfrm flipH="1">
              <a:off x="4704" y="240"/>
              <a:ext cx="1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Text Box 33">
              <a:extLst>
                <a:ext uri="{FF2B5EF4-FFF2-40B4-BE49-F238E27FC236}">
                  <a16:creationId xmlns:a16="http://schemas.microsoft.com/office/drawing/2014/main" id="{B069CD78-13F8-453B-AAC8-484CC8777744}"/>
                </a:ext>
              </a:extLst>
            </p:cNvPr>
            <p:cNvSpPr txBox="1">
              <a:spLocks noChangeArrowheads="1"/>
            </p:cNvSpPr>
            <p:nvPr/>
          </p:nvSpPr>
          <p:spPr bwMode="auto">
            <a:xfrm>
              <a:off x="2880" y="191"/>
              <a:ext cx="298"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000" baseline="0">
                  <a:latin typeface="Arial" panose="020B0604020202020204" pitchFamily="34" charset="0"/>
                </a:rPr>
                <a:t>UCT</a:t>
              </a:r>
            </a:p>
          </p:txBody>
        </p:sp>
        <p:sp>
          <p:nvSpPr>
            <p:cNvPr id="89" name="Line 34">
              <a:extLst>
                <a:ext uri="{FF2B5EF4-FFF2-40B4-BE49-F238E27FC236}">
                  <a16:creationId xmlns:a16="http://schemas.microsoft.com/office/drawing/2014/main" id="{99CDCA53-7572-4E4F-9808-239C972B8A90}"/>
                </a:ext>
              </a:extLst>
            </p:cNvPr>
            <p:cNvSpPr>
              <a:spLocks noChangeShapeType="1"/>
            </p:cNvSpPr>
            <p:nvPr/>
          </p:nvSpPr>
          <p:spPr bwMode="auto">
            <a:xfrm>
              <a:off x="3120" y="288"/>
              <a:ext cx="96"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Text Box 35">
              <a:extLst>
                <a:ext uri="{FF2B5EF4-FFF2-40B4-BE49-F238E27FC236}">
                  <a16:creationId xmlns:a16="http://schemas.microsoft.com/office/drawing/2014/main" id="{343B5766-F8B6-479C-B30A-F5F4D345A6B6}"/>
                </a:ext>
              </a:extLst>
            </p:cNvPr>
            <p:cNvSpPr txBox="1">
              <a:spLocks noChangeArrowheads="1"/>
            </p:cNvSpPr>
            <p:nvPr/>
          </p:nvSpPr>
          <p:spPr bwMode="auto">
            <a:xfrm>
              <a:off x="4272" y="0"/>
              <a:ext cx="624"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050" baseline="0" dirty="0">
                  <a:latin typeface="3M Circular TT Light" panose="020B0404020101020102" pitchFamily="34" charset="0"/>
                  <a:cs typeface="3M Circular TT Light" panose="020B0404020101020102" pitchFamily="34" charset="0"/>
                </a:rPr>
                <a:t>Splicing tape</a:t>
              </a:r>
            </a:p>
          </p:txBody>
        </p:sp>
        <p:sp>
          <p:nvSpPr>
            <p:cNvPr id="91" name="Line 36">
              <a:extLst>
                <a:ext uri="{FF2B5EF4-FFF2-40B4-BE49-F238E27FC236}">
                  <a16:creationId xmlns:a16="http://schemas.microsoft.com/office/drawing/2014/main" id="{4D1F4F7F-0F27-4295-9C27-92F5CF414367}"/>
                </a:ext>
              </a:extLst>
            </p:cNvPr>
            <p:cNvSpPr>
              <a:spLocks noChangeShapeType="1"/>
            </p:cNvSpPr>
            <p:nvPr/>
          </p:nvSpPr>
          <p:spPr bwMode="auto">
            <a:xfrm flipH="1">
              <a:off x="4272" y="144"/>
              <a:ext cx="1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Text Box 37">
              <a:extLst>
                <a:ext uri="{FF2B5EF4-FFF2-40B4-BE49-F238E27FC236}">
                  <a16:creationId xmlns:a16="http://schemas.microsoft.com/office/drawing/2014/main" id="{F226D9FE-963D-447A-9934-79B0BF02830B}"/>
                </a:ext>
              </a:extLst>
            </p:cNvPr>
            <p:cNvSpPr txBox="1">
              <a:spLocks noChangeArrowheads="1"/>
            </p:cNvSpPr>
            <p:nvPr/>
          </p:nvSpPr>
          <p:spPr bwMode="auto">
            <a:xfrm>
              <a:off x="3312" y="0"/>
              <a:ext cx="86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050" baseline="0" dirty="0">
                  <a:latin typeface="3M Circular TT Light" panose="020B0404020101020102" pitchFamily="34" charset="0"/>
                  <a:cs typeface="3M Circular TT Light" panose="020B0404020101020102" pitchFamily="34" charset="0"/>
                </a:rPr>
                <a:t> UCT  “Tipped-Off” </a:t>
              </a:r>
            </a:p>
            <a:p>
              <a:pPr eaLnBrk="1" hangingPunct="1">
                <a:spcBef>
                  <a:spcPct val="0"/>
                </a:spcBef>
                <a:spcAft>
                  <a:spcPct val="0"/>
                </a:spcAft>
                <a:buClrTx/>
                <a:buFontTx/>
                <a:buNone/>
              </a:pPr>
              <a:r>
                <a:rPr lang="en-US" altLang="en-US" sz="1050" dirty="0">
                  <a:latin typeface="3M Circular TT Light" panose="020B0404020101020102" pitchFamily="34" charset="0"/>
                  <a:cs typeface="3M Circular TT Light" panose="020B0404020101020102" pitchFamily="34" charset="0"/>
                </a:rPr>
                <a:t>t</a:t>
              </a:r>
              <a:r>
                <a:rPr lang="en-US" altLang="en-US" sz="1050" baseline="0" dirty="0">
                  <a:latin typeface="3M Circular TT Light" panose="020B0404020101020102" pitchFamily="34" charset="0"/>
                  <a:cs typeface="3M Circular TT Light" panose="020B0404020101020102" pitchFamily="34" charset="0"/>
                </a:rPr>
                <a:t>ail (~ 4mm)</a:t>
              </a:r>
            </a:p>
          </p:txBody>
        </p:sp>
        <p:sp>
          <p:nvSpPr>
            <p:cNvPr id="93" name="Line 38">
              <a:extLst>
                <a:ext uri="{FF2B5EF4-FFF2-40B4-BE49-F238E27FC236}">
                  <a16:creationId xmlns:a16="http://schemas.microsoft.com/office/drawing/2014/main" id="{31C81134-1CC1-4158-A0AE-7E21F0640737}"/>
                </a:ext>
              </a:extLst>
            </p:cNvPr>
            <p:cNvSpPr>
              <a:spLocks noChangeShapeType="1"/>
            </p:cNvSpPr>
            <p:nvPr/>
          </p:nvSpPr>
          <p:spPr bwMode="auto">
            <a:xfrm>
              <a:off x="3936" y="144"/>
              <a:ext cx="4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9">
              <a:extLst>
                <a:ext uri="{FF2B5EF4-FFF2-40B4-BE49-F238E27FC236}">
                  <a16:creationId xmlns:a16="http://schemas.microsoft.com/office/drawing/2014/main" id="{91DBB82C-CFF7-43A1-A4AC-88B21CD235DA}"/>
                </a:ext>
              </a:extLst>
            </p:cNvPr>
            <p:cNvSpPr>
              <a:spLocks/>
            </p:cNvSpPr>
            <p:nvPr/>
          </p:nvSpPr>
          <p:spPr bwMode="auto">
            <a:xfrm>
              <a:off x="3888" y="288"/>
              <a:ext cx="240" cy="48"/>
            </a:xfrm>
            <a:custGeom>
              <a:avLst/>
              <a:gdLst>
                <a:gd name="T0" fmla="*/ 0 w 387"/>
                <a:gd name="T1" fmla="*/ 48 h 45"/>
                <a:gd name="T2" fmla="*/ 53 w 387"/>
                <a:gd name="T3" fmla="*/ 12 h 45"/>
                <a:gd name="T4" fmla="*/ 153 w 387"/>
                <a:gd name="T5" fmla="*/ 12 h 45"/>
                <a:gd name="T6" fmla="*/ 240 w 387"/>
                <a:gd name="T7" fmla="*/ 0 h 45"/>
                <a:gd name="T8" fmla="*/ 210 w 387"/>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7" h="45">
                  <a:moveTo>
                    <a:pt x="0" y="45"/>
                  </a:moveTo>
                  <a:cubicBezTo>
                    <a:pt x="13" y="42"/>
                    <a:pt x="80" y="11"/>
                    <a:pt x="85" y="11"/>
                  </a:cubicBezTo>
                  <a:cubicBezTo>
                    <a:pt x="138" y="6"/>
                    <a:pt x="192" y="11"/>
                    <a:pt x="246" y="11"/>
                  </a:cubicBezTo>
                  <a:lnTo>
                    <a:pt x="387" y="0"/>
                  </a:lnTo>
                  <a:lnTo>
                    <a:pt x="339" y="0"/>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 name="Group 40">
            <a:extLst>
              <a:ext uri="{FF2B5EF4-FFF2-40B4-BE49-F238E27FC236}">
                <a16:creationId xmlns:a16="http://schemas.microsoft.com/office/drawing/2014/main" id="{5EEFF0C1-9FAE-427B-9636-51782E8605C1}"/>
              </a:ext>
            </a:extLst>
          </p:cNvPr>
          <p:cNvGrpSpPr>
            <a:grpSpLocks/>
          </p:cNvGrpSpPr>
          <p:nvPr/>
        </p:nvGrpSpPr>
        <p:grpSpPr bwMode="auto">
          <a:xfrm>
            <a:off x="4499937" y="1076199"/>
            <a:ext cx="2706106" cy="1334595"/>
            <a:chOff x="96" y="787"/>
            <a:chExt cx="1536" cy="920"/>
          </a:xfrm>
        </p:grpSpPr>
        <p:pic>
          <p:nvPicPr>
            <p:cNvPr id="114" name="Picture 41" descr="DSC02392">
              <a:extLst>
                <a:ext uri="{FF2B5EF4-FFF2-40B4-BE49-F238E27FC236}">
                  <a16:creationId xmlns:a16="http://schemas.microsoft.com/office/drawing/2014/main" id="{B6CC7693-1F2D-4C4B-99E8-8CE20D1171E1}"/>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96" y="960"/>
              <a:ext cx="1536" cy="7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5" name="Text Box 42">
              <a:extLst>
                <a:ext uri="{FF2B5EF4-FFF2-40B4-BE49-F238E27FC236}">
                  <a16:creationId xmlns:a16="http://schemas.microsoft.com/office/drawing/2014/main" id="{DD50D2A5-AD51-485B-9413-F090B01EF60F}"/>
                </a:ext>
              </a:extLst>
            </p:cNvPr>
            <p:cNvSpPr txBox="1">
              <a:spLocks noChangeArrowheads="1"/>
            </p:cNvSpPr>
            <p:nvPr/>
          </p:nvSpPr>
          <p:spPr bwMode="auto">
            <a:xfrm>
              <a:off x="144" y="787"/>
              <a:ext cx="1188"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dirty="0">
                  <a:latin typeface="+mn-lt"/>
                </a:rPr>
                <a:t>Trailer of the used reel</a:t>
              </a:r>
            </a:p>
          </p:txBody>
        </p:sp>
        <p:sp>
          <p:nvSpPr>
            <p:cNvPr id="116" name="Text Box 43">
              <a:extLst>
                <a:ext uri="{FF2B5EF4-FFF2-40B4-BE49-F238E27FC236}">
                  <a16:creationId xmlns:a16="http://schemas.microsoft.com/office/drawing/2014/main" id="{D93CC204-30D0-4215-9625-0DD02D815B70}"/>
                </a:ext>
              </a:extLst>
            </p:cNvPr>
            <p:cNvSpPr txBox="1">
              <a:spLocks noChangeArrowheads="1"/>
            </p:cNvSpPr>
            <p:nvPr/>
          </p:nvSpPr>
          <p:spPr bwMode="auto">
            <a:xfrm>
              <a:off x="463" y="1536"/>
              <a:ext cx="943"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dirty="0">
                  <a:latin typeface="3M Circular TT Book" panose="020B0604020101020102" pitchFamily="34" charset="0"/>
                  <a:cs typeface="3M Circular TT Book" panose="020B0604020101020102" pitchFamily="34" charset="0"/>
                </a:rPr>
                <a:t>Leader of the new </a:t>
              </a:r>
              <a:r>
                <a:rPr lang="en-US" altLang="en-US" sz="1200" dirty="0">
                  <a:latin typeface="3M Circular TT Book" panose="020B0604020101020102" pitchFamily="34" charset="0"/>
                  <a:cs typeface="3M Circular TT Book" panose="020B0604020101020102" pitchFamily="34" charset="0"/>
                </a:rPr>
                <a:t>r</a:t>
              </a:r>
              <a:r>
                <a:rPr lang="en-US" altLang="en-US" sz="1200" baseline="0" dirty="0">
                  <a:latin typeface="3M Circular TT Book" panose="020B0604020101020102" pitchFamily="34" charset="0"/>
                  <a:cs typeface="3M Circular TT Book" panose="020B0604020101020102" pitchFamily="34" charset="0"/>
                </a:rPr>
                <a:t>eel</a:t>
              </a:r>
            </a:p>
          </p:txBody>
        </p:sp>
        <p:sp>
          <p:nvSpPr>
            <p:cNvPr id="117" name="Line 44">
              <a:extLst>
                <a:ext uri="{FF2B5EF4-FFF2-40B4-BE49-F238E27FC236}">
                  <a16:creationId xmlns:a16="http://schemas.microsoft.com/office/drawing/2014/main" id="{E70096AB-3B09-401E-B266-E2E6166EC487}"/>
                </a:ext>
              </a:extLst>
            </p:cNvPr>
            <p:cNvSpPr>
              <a:spLocks noChangeShapeType="1"/>
            </p:cNvSpPr>
            <p:nvPr/>
          </p:nvSpPr>
          <p:spPr bwMode="auto">
            <a:xfrm flipH="1">
              <a:off x="336" y="960"/>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45">
              <a:extLst>
                <a:ext uri="{FF2B5EF4-FFF2-40B4-BE49-F238E27FC236}">
                  <a16:creationId xmlns:a16="http://schemas.microsoft.com/office/drawing/2014/main" id="{20909FFC-586C-4EA2-88A2-EF63DA873648}"/>
                </a:ext>
              </a:extLst>
            </p:cNvPr>
            <p:cNvSpPr>
              <a:spLocks noChangeShapeType="1"/>
            </p:cNvSpPr>
            <p:nvPr/>
          </p:nvSpPr>
          <p:spPr bwMode="auto">
            <a:xfrm flipV="1">
              <a:off x="1152" y="1488"/>
              <a:ext cx="19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9" name="Picture 46" descr="DSC02393">
            <a:extLst>
              <a:ext uri="{FF2B5EF4-FFF2-40B4-BE49-F238E27FC236}">
                <a16:creationId xmlns:a16="http://schemas.microsoft.com/office/drawing/2014/main" id="{588FF0DC-2D48-4607-8F38-B9A1FADE3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11" y="2937890"/>
            <a:ext cx="1647825" cy="123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0" name="Picture 47" descr="DSC02394">
            <a:extLst>
              <a:ext uri="{FF2B5EF4-FFF2-40B4-BE49-F238E27FC236}">
                <a16:creationId xmlns:a16="http://schemas.microsoft.com/office/drawing/2014/main" id="{C8316DF4-122A-43AA-8539-EF4D91377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4111" y="2937890"/>
            <a:ext cx="1647825" cy="123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 name="Picture 48" descr="DSC02395">
            <a:extLst>
              <a:ext uri="{FF2B5EF4-FFF2-40B4-BE49-F238E27FC236}">
                <a16:creationId xmlns:a16="http://schemas.microsoft.com/office/drawing/2014/main" id="{FA65F7A8-5CE3-418A-AEE8-A4C37F0CD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11" y="4288325"/>
            <a:ext cx="1647825" cy="123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 name="Picture 49" descr="DSC02396">
            <a:extLst>
              <a:ext uri="{FF2B5EF4-FFF2-40B4-BE49-F238E27FC236}">
                <a16:creationId xmlns:a16="http://schemas.microsoft.com/office/drawing/2014/main" id="{E16FBD0D-269C-45F5-89A3-6C386E1AF3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486" y="4289912"/>
            <a:ext cx="1646238" cy="1235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 name="Picture 50" descr="DSC02398">
            <a:extLst>
              <a:ext uri="{FF2B5EF4-FFF2-40B4-BE49-F238E27FC236}">
                <a16:creationId xmlns:a16="http://schemas.microsoft.com/office/drawing/2014/main" id="{901F8EA4-72E7-48A1-BAFF-A816CDBF1F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7361" y="4301025"/>
            <a:ext cx="1649413" cy="123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4" name="Picture 51" descr="DSC02399">
            <a:extLst>
              <a:ext uri="{FF2B5EF4-FFF2-40B4-BE49-F238E27FC236}">
                <a16:creationId xmlns:a16="http://schemas.microsoft.com/office/drawing/2014/main" id="{4A20AE0C-9CEC-457F-BDE8-C1597C6310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9806" y="2928620"/>
            <a:ext cx="1647825" cy="1236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 name="Picture 52" descr="DSC02401">
            <a:extLst>
              <a:ext uri="{FF2B5EF4-FFF2-40B4-BE49-F238E27FC236}">
                <a16:creationId xmlns:a16="http://schemas.microsoft.com/office/drawing/2014/main" id="{12E132AD-C78D-46D0-844D-36B4985EBA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78606" y="2928620"/>
            <a:ext cx="1647825" cy="1236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6" name="Text Box 53">
            <a:extLst>
              <a:ext uri="{FF2B5EF4-FFF2-40B4-BE49-F238E27FC236}">
                <a16:creationId xmlns:a16="http://schemas.microsoft.com/office/drawing/2014/main" id="{C4B12CB3-8F50-4576-ADBD-CCFE9B603163}"/>
              </a:ext>
            </a:extLst>
          </p:cNvPr>
          <p:cNvSpPr txBox="1">
            <a:spLocks noChangeArrowheads="1"/>
          </p:cNvSpPr>
          <p:nvPr/>
        </p:nvSpPr>
        <p:spPr bwMode="auto">
          <a:xfrm>
            <a:off x="333137" y="2572815"/>
            <a:ext cx="4225925" cy="312161"/>
          </a:xfrm>
          <a:prstGeom prst="rect">
            <a:avLst/>
          </a:prstGeom>
          <a:noFill/>
          <a:ln w="9525">
            <a:noFill/>
            <a:miter lim="800000"/>
            <a:headEnd/>
            <a:tailEnd/>
          </a:ln>
          <a:effectLst/>
        </p:spPr>
        <p:txBody>
          <a:bodyPr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400" baseline="0" dirty="0">
                <a:latin typeface="+mj-lt"/>
              </a:rPr>
              <a:t>1. Start –up procedure for leader of the new </a:t>
            </a:r>
            <a:r>
              <a:rPr lang="en-US" altLang="en-US" sz="1400" dirty="0">
                <a:latin typeface="+mj-lt"/>
              </a:rPr>
              <a:t>r</a:t>
            </a:r>
            <a:r>
              <a:rPr lang="en-US" altLang="en-US" sz="1400" baseline="0" dirty="0">
                <a:latin typeface="+mj-lt"/>
              </a:rPr>
              <a:t>eel</a:t>
            </a:r>
          </a:p>
        </p:txBody>
      </p:sp>
      <p:sp>
        <p:nvSpPr>
          <p:cNvPr id="127" name="Text Box 54">
            <a:extLst>
              <a:ext uri="{FF2B5EF4-FFF2-40B4-BE49-F238E27FC236}">
                <a16:creationId xmlns:a16="http://schemas.microsoft.com/office/drawing/2014/main" id="{6945F8FC-2591-4F5A-BDF1-00489B633942}"/>
              </a:ext>
            </a:extLst>
          </p:cNvPr>
          <p:cNvSpPr txBox="1">
            <a:spLocks noChangeArrowheads="1"/>
          </p:cNvSpPr>
          <p:nvPr/>
        </p:nvSpPr>
        <p:spPr bwMode="auto">
          <a:xfrm>
            <a:off x="3940502" y="3132559"/>
            <a:ext cx="3167810" cy="89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300" baseline="0" dirty="0">
                <a:latin typeface="3M Circular TT Book" panose="020B0604020101020102" pitchFamily="34" charset="0"/>
                <a:cs typeface="3M Circular TT Book" panose="020B0604020101020102" pitchFamily="34" charset="0"/>
              </a:rPr>
              <a:t>Use a scissor to cut the leader of UCT taped carrier into a “V” shaped  as shown in the photographs above in Fig 1a &amp; 1b</a:t>
            </a:r>
          </a:p>
        </p:txBody>
      </p:sp>
      <p:sp>
        <p:nvSpPr>
          <p:cNvPr id="128" name="Text Box 55">
            <a:extLst>
              <a:ext uri="{FF2B5EF4-FFF2-40B4-BE49-F238E27FC236}">
                <a16:creationId xmlns:a16="http://schemas.microsoft.com/office/drawing/2014/main" id="{7E2C4DF4-D7A8-4290-9DB5-00CB165C422D}"/>
              </a:ext>
            </a:extLst>
          </p:cNvPr>
          <p:cNvSpPr txBox="1">
            <a:spLocks noChangeArrowheads="1"/>
          </p:cNvSpPr>
          <p:nvPr/>
        </p:nvSpPr>
        <p:spPr bwMode="auto">
          <a:xfrm>
            <a:off x="7721855" y="2568838"/>
            <a:ext cx="4031024" cy="296772"/>
          </a:xfrm>
          <a:prstGeom prst="rect">
            <a:avLst/>
          </a:prstGeom>
          <a:noFill/>
          <a:ln w="9525">
            <a:noFill/>
            <a:miter lim="800000"/>
            <a:headEnd/>
            <a:tailEnd/>
          </a:ln>
          <a:effec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300" b="1" baseline="0" dirty="0">
                <a:latin typeface="Arial" panose="020B0604020202020204" pitchFamily="34" charset="0"/>
              </a:rPr>
              <a:t>2. Start –up procedure for trailer of the used </a:t>
            </a:r>
            <a:r>
              <a:rPr lang="en-US" altLang="en-US" sz="1300" b="1" dirty="0">
                <a:latin typeface="Arial" panose="020B0604020202020204" pitchFamily="34" charset="0"/>
              </a:rPr>
              <a:t>r</a:t>
            </a:r>
            <a:r>
              <a:rPr lang="en-US" altLang="en-US" sz="1300" b="1" baseline="0" dirty="0">
                <a:latin typeface="Arial" panose="020B0604020202020204" pitchFamily="34" charset="0"/>
              </a:rPr>
              <a:t>eel</a:t>
            </a:r>
          </a:p>
        </p:txBody>
      </p:sp>
      <p:sp>
        <p:nvSpPr>
          <p:cNvPr id="129" name="Text Box 56">
            <a:extLst>
              <a:ext uri="{FF2B5EF4-FFF2-40B4-BE49-F238E27FC236}">
                <a16:creationId xmlns:a16="http://schemas.microsoft.com/office/drawing/2014/main" id="{D89521BB-0355-483B-A61D-A890439899EF}"/>
              </a:ext>
            </a:extLst>
          </p:cNvPr>
          <p:cNvSpPr txBox="1">
            <a:spLocks noChangeArrowheads="1"/>
          </p:cNvSpPr>
          <p:nvPr/>
        </p:nvSpPr>
        <p:spPr bwMode="auto">
          <a:xfrm>
            <a:off x="7783611" y="4215199"/>
            <a:ext cx="3873349" cy="6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300" baseline="0" dirty="0">
                <a:latin typeface="3M Circular TT Book" panose="020B0604020101020102" pitchFamily="34" charset="0"/>
                <a:cs typeface="3M Circular TT Book" panose="020B0604020101020102" pitchFamily="34" charset="0"/>
              </a:rPr>
              <a:t>Use a scissor to cut off the empty pocket in the trailer of the used reel to the nearest filled pocket as shown in Fig 2a &amp; 2b</a:t>
            </a:r>
          </a:p>
        </p:txBody>
      </p:sp>
      <p:pic>
        <p:nvPicPr>
          <p:cNvPr id="131" name="Picture 58" descr="DSC02403">
            <a:extLst>
              <a:ext uri="{FF2B5EF4-FFF2-40B4-BE49-F238E27FC236}">
                <a16:creationId xmlns:a16="http://schemas.microsoft.com/office/drawing/2014/main" id="{162F329E-66BE-4A64-9CE8-B8E2251F04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2195" y="4980214"/>
            <a:ext cx="1790700" cy="1343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2" name="Text Box 59">
            <a:extLst>
              <a:ext uri="{FF2B5EF4-FFF2-40B4-BE49-F238E27FC236}">
                <a16:creationId xmlns:a16="http://schemas.microsoft.com/office/drawing/2014/main" id="{12539048-2B60-4C54-B91B-23D9F74A9358}"/>
              </a:ext>
            </a:extLst>
          </p:cNvPr>
          <p:cNvSpPr txBox="1">
            <a:spLocks noChangeArrowheads="1"/>
          </p:cNvSpPr>
          <p:nvPr/>
        </p:nvSpPr>
        <p:spPr bwMode="auto">
          <a:xfrm>
            <a:off x="8791682" y="5168486"/>
            <a:ext cx="2075926" cy="52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400" baseline="0" dirty="0">
                <a:latin typeface="+mn-lt"/>
              </a:rPr>
              <a:t>The carrier tape is now  ready for splicing</a:t>
            </a:r>
          </a:p>
        </p:txBody>
      </p:sp>
      <p:sp>
        <p:nvSpPr>
          <p:cNvPr id="133" name="Text Box 60">
            <a:extLst>
              <a:ext uri="{FF2B5EF4-FFF2-40B4-BE49-F238E27FC236}">
                <a16:creationId xmlns:a16="http://schemas.microsoft.com/office/drawing/2014/main" id="{C5169BFB-A1B8-4942-9044-CE942E78D477}"/>
              </a:ext>
            </a:extLst>
          </p:cNvPr>
          <p:cNvSpPr txBox="1">
            <a:spLocks noChangeArrowheads="1"/>
          </p:cNvSpPr>
          <p:nvPr/>
        </p:nvSpPr>
        <p:spPr bwMode="auto">
          <a:xfrm>
            <a:off x="6578468" y="6232497"/>
            <a:ext cx="1496677" cy="2813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dirty="0">
                <a:latin typeface="+mn-lt"/>
              </a:rPr>
              <a:t>Leader of new reel</a:t>
            </a:r>
          </a:p>
        </p:txBody>
      </p:sp>
      <p:sp>
        <p:nvSpPr>
          <p:cNvPr id="134" name="Text Box 61">
            <a:extLst>
              <a:ext uri="{FF2B5EF4-FFF2-40B4-BE49-F238E27FC236}">
                <a16:creationId xmlns:a16="http://schemas.microsoft.com/office/drawing/2014/main" id="{C0B73354-E24C-469B-BD93-D68EF91C9648}"/>
              </a:ext>
            </a:extLst>
          </p:cNvPr>
          <p:cNvSpPr txBox="1">
            <a:spLocks noChangeArrowheads="1"/>
          </p:cNvSpPr>
          <p:nvPr/>
        </p:nvSpPr>
        <p:spPr bwMode="auto">
          <a:xfrm>
            <a:off x="8094133" y="5887240"/>
            <a:ext cx="1466925" cy="2813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dirty="0">
                <a:latin typeface="Arial" panose="020B0604020202020204" pitchFamily="34" charset="0"/>
              </a:rPr>
              <a:t>Trailer of used reel</a:t>
            </a:r>
          </a:p>
        </p:txBody>
      </p:sp>
      <p:sp>
        <p:nvSpPr>
          <p:cNvPr id="135" name="Line 62">
            <a:extLst>
              <a:ext uri="{FF2B5EF4-FFF2-40B4-BE49-F238E27FC236}">
                <a16:creationId xmlns:a16="http://schemas.microsoft.com/office/drawing/2014/main" id="{9688E6F9-436C-45E6-8977-AB111B8BD739}"/>
              </a:ext>
            </a:extLst>
          </p:cNvPr>
          <p:cNvSpPr>
            <a:spLocks noChangeShapeType="1"/>
          </p:cNvSpPr>
          <p:nvPr/>
        </p:nvSpPr>
        <p:spPr bwMode="auto">
          <a:xfrm flipH="1" flipV="1">
            <a:off x="7442210" y="5992591"/>
            <a:ext cx="3705" cy="2140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63">
            <a:extLst>
              <a:ext uri="{FF2B5EF4-FFF2-40B4-BE49-F238E27FC236}">
                <a16:creationId xmlns:a16="http://schemas.microsoft.com/office/drawing/2014/main" id="{4DC68E99-2276-4EC5-949A-AC6AD45D5FA5}"/>
              </a:ext>
            </a:extLst>
          </p:cNvPr>
          <p:cNvSpPr>
            <a:spLocks noChangeShapeType="1"/>
          </p:cNvSpPr>
          <p:nvPr/>
        </p:nvSpPr>
        <p:spPr bwMode="auto">
          <a:xfrm flipV="1">
            <a:off x="8396151" y="5520691"/>
            <a:ext cx="0" cy="2888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Text Box 64">
            <a:extLst>
              <a:ext uri="{FF2B5EF4-FFF2-40B4-BE49-F238E27FC236}">
                <a16:creationId xmlns:a16="http://schemas.microsoft.com/office/drawing/2014/main" id="{0A1657D7-8C79-4D6B-B799-0E4EAA24E547}"/>
              </a:ext>
            </a:extLst>
          </p:cNvPr>
          <p:cNvSpPr txBox="1">
            <a:spLocks noChangeArrowheads="1"/>
          </p:cNvSpPr>
          <p:nvPr/>
        </p:nvSpPr>
        <p:spPr bwMode="auto">
          <a:xfrm>
            <a:off x="1707912" y="3890482"/>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dirty="0">
                <a:latin typeface="Arial" panose="020B0604020202020204" pitchFamily="34" charset="0"/>
              </a:rPr>
              <a:t>1a</a:t>
            </a:r>
          </a:p>
        </p:txBody>
      </p:sp>
      <p:sp>
        <p:nvSpPr>
          <p:cNvPr id="138" name="Text Box 65">
            <a:extLst>
              <a:ext uri="{FF2B5EF4-FFF2-40B4-BE49-F238E27FC236}">
                <a16:creationId xmlns:a16="http://schemas.microsoft.com/office/drawing/2014/main" id="{B15D9B66-0AFE-4BC3-A51E-FD444DA21B4E}"/>
              </a:ext>
            </a:extLst>
          </p:cNvPr>
          <p:cNvSpPr txBox="1">
            <a:spLocks noChangeArrowheads="1"/>
          </p:cNvSpPr>
          <p:nvPr/>
        </p:nvSpPr>
        <p:spPr bwMode="auto">
          <a:xfrm>
            <a:off x="3433258" y="3890701"/>
            <a:ext cx="3587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dirty="0">
                <a:latin typeface="Arial" panose="020B0604020202020204" pitchFamily="34" charset="0"/>
              </a:rPr>
              <a:t>1b</a:t>
            </a:r>
          </a:p>
        </p:txBody>
      </p:sp>
      <p:sp>
        <p:nvSpPr>
          <p:cNvPr id="139" name="Text Box 66">
            <a:extLst>
              <a:ext uri="{FF2B5EF4-FFF2-40B4-BE49-F238E27FC236}">
                <a16:creationId xmlns:a16="http://schemas.microsoft.com/office/drawing/2014/main" id="{1BB976E2-F350-4D6B-946B-9D6FE5DDB9F5}"/>
              </a:ext>
            </a:extLst>
          </p:cNvPr>
          <p:cNvSpPr txBox="1">
            <a:spLocks noChangeArrowheads="1"/>
          </p:cNvSpPr>
          <p:nvPr/>
        </p:nvSpPr>
        <p:spPr bwMode="auto">
          <a:xfrm>
            <a:off x="1518161" y="5217012"/>
            <a:ext cx="3508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a:latin typeface="Arial" panose="020B0604020202020204" pitchFamily="34" charset="0"/>
              </a:rPr>
              <a:t>1c</a:t>
            </a:r>
          </a:p>
        </p:txBody>
      </p:sp>
      <p:sp>
        <p:nvSpPr>
          <p:cNvPr id="140" name="Text Box 67">
            <a:extLst>
              <a:ext uri="{FF2B5EF4-FFF2-40B4-BE49-F238E27FC236}">
                <a16:creationId xmlns:a16="http://schemas.microsoft.com/office/drawing/2014/main" id="{55F19645-C0BC-49C7-B4E8-0EFC4E0EA93E}"/>
              </a:ext>
            </a:extLst>
          </p:cNvPr>
          <p:cNvSpPr txBox="1">
            <a:spLocks noChangeArrowheads="1"/>
          </p:cNvSpPr>
          <p:nvPr/>
        </p:nvSpPr>
        <p:spPr bwMode="auto">
          <a:xfrm>
            <a:off x="3423161" y="5217012"/>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a:latin typeface="Arial" panose="020B0604020202020204" pitchFamily="34" charset="0"/>
              </a:rPr>
              <a:t>1d</a:t>
            </a:r>
          </a:p>
        </p:txBody>
      </p:sp>
      <p:sp>
        <p:nvSpPr>
          <p:cNvPr id="141" name="Text Box 68">
            <a:extLst>
              <a:ext uri="{FF2B5EF4-FFF2-40B4-BE49-F238E27FC236}">
                <a16:creationId xmlns:a16="http://schemas.microsoft.com/office/drawing/2014/main" id="{FED8851A-7368-4695-B06E-10485E97785F}"/>
              </a:ext>
            </a:extLst>
          </p:cNvPr>
          <p:cNvSpPr txBox="1">
            <a:spLocks noChangeArrowheads="1"/>
          </p:cNvSpPr>
          <p:nvPr/>
        </p:nvSpPr>
        <p:spPr bwMode="auto">
          <a:xfrm>
            <a:off x="4921761" y="5293212"/>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a:latin typeface="Arial" panose="020B0604020202020204" pitchFamily="34" charset="0"/>
              </a:rPr>
              <a:t>1e</a:t>
            </a:r>
          </a:p>
        </p:txBody>
      </p:sp>
      <p:sp>
        <p:nvSpPr>
          <p:cNvPr id="142" name="Text Box 69">
            <a:extLst>
              <a:ext uri="{FF2B5EF4-FFF2-40B4-BE49-F238E27FC236}">
                <a16:creationId xmlns:a16="http://schemas.microsoft.com/office/drawing/2014/main" id="{6CB92121-7980-4E0E-BCFE-B1F545D49439}"/>
              </a:ext>
            </a:extLst>
          </p:cNvPr>
          <p:cNvSpPr txBox="1">
            <a:spLocks noChangeArrowheads="1"/>
          </p:cNvSpPr>
          <p:nvPr/>
        </p:nvSpPr>
        <p:spPr bwMode="auto">
          <a:xfrm>
            <a:off x="9049956" y="3903345"/>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a:latin typeface="Arial" panose="020B0604020202020204" pitchFamily="34" charset="0"/>
              </a:rPr>
              <a:t>2a</a:t>
            </a:r>
          </a:p>
        </p:txBody>
      </p:sp>
      <p:sp>
        <p:nvSpPr>
          <p:cNvPr id="143" name="Text Box 70">
            <a:extLst>
              <a:ext uri="{FF2B5EF4-FFF2-40B4-BE49-F238E27FC236}">
                <a16:creationId xmlns:a16="http://schemas.microsoft.com/office/drawing/2014/main" id="{793B93A9-6603-4C75-B5E2-11F86116CE15}"/>
              </a:ext>
            </a:extLst>
          </p:cNvPr>
          <p:cNvSpPr txBox="1">
            <a:spLocks noChangeArrowheads="1"/>
          </p:cNvSpPr>
          <p:nvPr/>
        </p:nvSpPr>
        <p:spPr bwMode="auto">
          <a:xfrm>
            <a:off x="10891720" y="3900401"/>
            <a:ext cx="3587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200" baseline="0" dirty="0">
                <a:latin typeface="Arial" panose="020B0604020202020204" pitchFamily="34" charset="0"/>
              </a:rPr>
              <a:t>2b</a:t>
            </a:r>
          </a:p>
        </p:txBody>
      </p:sp>
      <p:sp>
        <p:nvSpPr>
          <p:cNvPr id="144" name="Line 71">
            <a:extLst>
              <a:ext uri="{FF2B5EF4-FFF2-40B4-BE49-F238E27FC236}">
                <a16:creationId xmlns:a16="http://schemas.microsoft.com/office/drawing/2014/main" id="{4CB8E307-B992-4847-9C71-FF6FED654E05}"/>
              </a:ext>
            </a:extLst>
          </p:cNvPr>
          <p:cNvSpPr>
            <a:spLocks noChangeShapeType="1"/>
          </p:cNvSpPr>
          <p:nvPr/>
        </p:nvSpPr>
        <p:spPr bwMode="auto">
          <a:xfrm>
            <a:off x="4812224" y="4485175"/>
            <a:ext cx="419100" cy="684212"/>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74">
            <a:extLst>
              <a:ext uri="{FF2B5EF4-FFF2-40B4-BE49-F238E27FC236}">
                <a16:creationId xmlns:a16="http://schemas.microsoft.com/office/drawing/2014/main" id="{1636F0A2-2862-404B-A53F-739649D7DA2E}"/>
              </a:ext>
            </a:extLst>
          </p:cNvPr>
          <p:cNvSpPr>
            <a:spLocks noChangeShapeType="1"/>
          </p:cNvSpPr>
          <p:nvPr/>
        </p:nvSpPr>
        <p:spPr bwMode="auto">
          <a:xfrm>
            <a:off x="5218624" y="4370875"/>
            <a:ext cx="417512" cy="684212"/>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75">
            <a:extLst>
              <a:ext uri="{FF2B5EF4-FFF2-40B4-BE49-F238E27FC236}">
                <a16:creationId xmlns:a16="http://schemas.microsoft.com/office/drawing/2014/main" id="{F2F40C6D-7004-4811-BF73-5C9E1E3F312B}"/>
              </a:ext>
            </a:extLst>
          </p:cNvPr>
          <p:cNvSpPr>
            <a:spLocks noChangeShapeType="1"/>
          </p:cNvSpPr>
          <p:nvPr/>
        </p:nvSpPr>
        <p:spPr bwMode="auto">
          <a:xfrm flipV="1">
            <a:off x="5163328" y="4873489"/>
            <a:ext cx="274637" cy="1651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Text Box 76">
            <a:extLst>
              <a:ext uri="{FF2B5EF4-FFF2-40B4-BE49-F238E27FC236}">
                <a16:creationId xmlns:a16="http://schemas.microsoft.com/office/drawing/2014/main" id="{F6EAC74D-3A5F-449C-ACD6-8B54CBF94EAB}"/>
              </a:ext>
            </a:extLst>
          </p:cNvPr>
          <p:cNvSpPr txBox="1">
            <a:spLocks noChangeArrowheads="1"/>
          </p:cNvSpPr>
          <p:nvPr/>
        </p:nvSpPr>
        <p:spPr bwMode="auto">
          <a:xfrm>
            <a:off x="5207778" y="4911589"/>
            <a:ext cx="4730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000" baseline="0">
                <a:latin typeface="Arial" panose="020B0604020202020204" pitchFamily="34" charset="0"/>
              </a:rPr>
              <a:t>4mm</a:t>
            </a:r>
          </a:p>
        </p:txBody>
      </p:sp>
      <p:sp>
        <p:nvSpPr>
          <p:cNvPr id="150" name="Text Box 54">
            <a:extLst>
              <a:ext uri="{FF2B5EF4-FFF2-40B4-BE49-F238E27FC236}">
                <a16:creationId xmlns:a16="http://schemas.microsoft.com/office/drawing/2014/main" id="{BA247B58-9EA2-49BD-B484-D9DAA004E207}"/>
              </a:ext>
            </a:extLst>
          </p:cNvPr>
          <p:cNvSpPr txBox="1">
            <a:spLocks noChangeArrowheads="1"/>
          </p:cNvSpPr>
          <p:nvPr/>
        </p:nvSpPr>
        <p:spPr bwMode="auto">
          <a:xfrm>
            <a:off x="318881" y="5623306"/>
            <a:ext cx="6041504" cy="6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spcAft>
                <a:spcPct val="15000"/>
              </a:spcAft>
              <a:buClr>
                <a:schemeClr val="tx1"/>
              </a:buClr>
              <a:buFont typeface="Wingdings" panose="05000000000000000000" pitchFamily="2" charset="2"/>
              <a:buChar char="§"/>
              <a:defRPr sz="2800">
                <a:solidFill>
                  <a:schemeClr val="tx1"/>
                </a:solidFill>
                <a:latin typeface="Arial Narrow" panose="020B0606020202030204" pitchFamily="34" charset="0"/>
                <a:cs typeface="Arial" panose="020B0604020202020204" pitchFamily="34" charset="0"/>
              </a:defRPr>
            </a:lvl1pPr>
            <a:lvl2pPr marL="479425" indent="-285750" defTabSz="957263">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Arial Narrow" panose="020B0606020202030204" pitchFamily="34" charset="0"/>
                <a:cs typeface="Arial" panose="020B0604020202020204" pitchFamily="34" charset="0"/>
              </a:defRPr>
            </a:lvl2pPr>
            <a:lvl3pPr marL="957263" indent="-228600" defTabSz="957263">
              <a:spcAft>
                <a:spcPct val="20000"/>
              </a:spcAft>
              <a:buSzPct val="75000"/>
              <a:buChar char="•"/>
              <a:defRPr sz="2400" i="1">
                <a:solidFill>
                  <a:srgbClr val="4D4D4D"/>
                </a:solidFill>
                <a:latin typeface="Arial Narrow" panose="020B0606020202030204" pitchFamily="34" charset="0"/>
                <a:cs typeface="Arial" panose="020B0604020202020204" pitchFamily="34" charset="0"/>
              </a:defRPr>
            </a:lvl3pPr>
            <a:lvl4pPr marL="1436688" indent="-228600" defTabSz="957263">
              <a:spcBef>
                <a:spcPct val="20000"/>
              </a:spcBef>
              <a:defRPr>
                <a:solidFill>
                  <a:srgbClr val="4D4D4D"/>
                </a:solidFill>
                <a:latin typeface="Arial Narrow" panose="020B0606020202030204" pitchFamily="34" charset="0"/>
                <a:cs typeface="Arial" panose="020B0604020202020204" pitchFamily="34" charset="0"/>
              </a:defRPr>
            </a:lvl4pPr>
            <a:lvl5pPr marL="1916113" indent="-228600" defTabSz="957263">
              <a:spcBef>
                <a:spcPct val="20000"/>
              </a:spcBef>
              <a:buChar char="»"/>
              <a:defRPr sz="1600">
                <a:solidFill>
                  <a:srgbClr val="4D4D4D"/>
                </a:solidFill>
                <a:latin typeface="Arial Narrow" panose="020B0606020202030204" pitchFamily="34" charset="0"/>
                <a:cs typeface="Arial" panose="020B0604020202020204" pitchFamily="34" charset="0"/>
              </a:defRPr>
            </a:lvl5pPr>
            <a:lvl6pPr marL="23733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6pPr>
            <a:lvl7pPr marL="28305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7pPr>
            <a:lvl8pPr marL="32877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8pPr>
            <a:lvl9pPr marL="3744913" indent="-228600" defTabSz="957263" eaLnBrk="0" fontAlgn="base" hangingPunct="0">
              <a:spcBef>
                <a:spcPct val="20000"/>
              </a:spcBef>
              <a:spcAft>
                <a:spcPct val="0"/>
              </a:spcAft>
              <a:buChar char="»"/>
              <a:defRPr sz="1600">
                <a:solidFill>
                  <a:srgbClr val="4D4D4D"/>
                </a:solidFill>
                <a:latin typeface="Arial Narrow" panose="020B0606020202030204" pitchFamily="34" charset="0"/>
                <a:cs typeface="Arial" panose="020B0604020202020204" pitchFamily="34" charset="0"/>
              </a:defRPr>
            </a:lvl9pPr>
          </a:lstStyle>
          <a:p>
            <a:pPr eaLnBrk="1" hangingPunct="1">
              <a:spcBef>
                <a:spcPct val="0"/>
              </a:spcBef>
              <a:spcAft>
                <a:spcPct val="0"/>
              </a:spcAft>
              <a:buClrTx/>
              <a:buFontTx/>
              <a:buNone/>
            </a:pPr>
            <a:r>
              <a:rPr lang="en-US" altLang="en-US" sz="1300" baseline="0" dirty="0">
                <a:latin typeface="3M Circular TT Book" panose="020B0604020101020102" pitchFamily="34" charset="0"/>
                <a:cs typeface="3M Circular TT Book" panose="020B0604020101020102" pitchFamily="34" charset="0"/>
              </a:rPr>
              <a:t>Peel off the UCT to the first component exposed on the leader of the </a:t>
            </a:r>
            <a:r>
              <a:rPr lang="en-US" altLang="en-US" sz="1300" dirty="0">
                <a:latin typeface="3M Circular TT Book" panose="020B0604020101020102" pitchFamily="34" charset="0"/>
                <a:cs typeface="3M Circular TT Book" panose="020B0604020101020102" pitchFamily="34" charset="0"/>
              </a:rPr>
              <a:t>ne</a:t>
            </a:r>
            <a:r>
              <a:rPr lang="en-US" altLang="en-US" sz="1300" baseline="0" dirty="0">
                <a:latin typeface="3M Circular TT Book" panose="020B0604020101020102" pitchFamily="34" charset="0"/>
                <a:cs typeface="3M Circular TT Book" panose="020B0604020101020102" pitchFamily="34" charset="0"/>
              </a:rPr>
              <a:t>w reel. </a:t>
            </a:r>
          </a:p>
          <a:p>
            <a:pPr eaLnBrk="1" hangingPunct="1">
              <a:spcBef>
                <a:spcPct val="0"/>
              </a:spcBef>
              <a:spcAft>
                <a:spcPct val="0"/>
              </a:spcAft>
              <a:buClrTx/>
              <a:buFontTx/>
              <a:buNone/>
            </a:pPr>
            <a:r>
              <a:rPr lang="en-US" altLang="en-US" sz="1300" baseline="0" dirty="0">
                <a:latin typeface="3M Circular TT Book" panose="020B0604020101020102" pitchFamily="34" charset="0"/>
                <a:cs typeface="3M Circular TT Book" panose="020B0604020101020102" pitchFamily="34" charset="0"/>
              </a:rPr>
              <a:t>Cut away the excess carrier tape and leave a UCT “Tipped-Off” (approximately 4mm) as shown in Fig 1e</a:t>
            </a:r>
          </a:p>
        </p:txBody>
      </p:sp>
      <p:sp>
        <p:nvSpPr>
          <p:cNvPr id="146" name="Line 73">
            <a:extLst>
              <a:ext uri="{FF2B5EF4-FFF2-40B4-BE49-F238E27FC236}">
                <a16:creationId xmlns:a16="http://schemas.microsoft.com/office/drawing/2014/main" id="{18E2CA13-5D1F-417C-BC9A-464F5A83A77C}"/>
              </a:ext>
            </a:extLst>
          </p:cNvPr>
          <p:cNvSpPr>
            <a:spLocks noChangeShapeType="1"/>
          </p:cNvSpPr>
          <p:nvPr/>
        </p:nvSpPr>
        <p:spPr bwMode="auto">
          <a:xfrm flipH="1" flipV="1">
            <a:off x="5479321" y="4823479"/>
            <a:ext cx="2300585" cy="67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4207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Recommended procedure: Reel to reel splicing at SMT machine</a:t>
            </a:r>
          </a:p>
        </p:txBody>
      </p:sp>
      <p:grpSp>
        <p:nvGrpSpPr>
          <p:cNvPr id="8" name="Group 10">
            <a:extLst>
              <a:ext uri="{FF2B5EF4-FFF2-40B4-BE49-F238E27FC236}">
                <a16:creationId xmlns:a16="http://schemas.microsoft.com/office/drawing/2014/main" id="{8B1D1796-9F0C-4271-9B02-ABF605E8C3B6}"/>
              </a:ext>
            </a:extLst>
          </p:cNvPr>
          <p:cNvGrpSpPr>
            <a:grpSpLocks/>
          </p:cNvGrpSpPr>
          <p:nvPr/>
        </p:nvGrpSpPr>
        <p:grpSpPr bwMode="auto">
          <a:xfrm>
            <a:off x="8092848" y="1221079"/>
            <a:ext cx="3709848" cy="1020763"/>
            <a:chOff x="2941" y="48"/>
            <a:chExt cx="2157" cy="643"/>
          </a:xfrm>
        </p:grpSpPr>
        <p:sp>
          <p:nvSpPr>
            <p:cNvPr id="9" name="Text Box 11">
              <a:extLst>
                <a:ext uri="{FF2B5EF4-FFF2-40B4-BE49-F238E27FC236}">
                  <a16:creationId xmlns:a16="http://schemas.microsoft.com/office/drawing/2014/main" id="{AF953599-5091-4C40-96F6-CC669B0C8FF9}"/>
                </a:ext>
              </a:extLst>
            </p:cNvPr>
            <p:cNvSpPr txBox="1">
              <a:spLocks noChangeArrowheads="1"/>
            </p:cNvSpPr>
            <p:nvPr/>
          </p:nvSpPr>
          <p:spPr bwMode="auto">
            <a:xfrm>
              <a:off x="4800" y="192"/>
              <a:ext cx="298"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050" dirty="0">
                  <a:latin typeface="3M Circular TT Light" panose="020B0404020101020102" pitchFamily="34" charset="0"/>
                  <a:ea typeface="宋体" panose="02010600030101010101" pitchFamily="2" charset="-122"/>
                  <a:cs typeface="3M Circular TT Light" panose="020B0404020101020102" pitchFamily="34" charset="0"/>
                </a:rPr>
                <a:t>UCT</a:t>
              </a:r>
            </a:p>
          </p:txBody>
        </p:sp>
        <p:grpSp>
          <p:nvGrpSpPr>
            <p:cNvPr id="10" name="Group 12">
              <a:extLst>
                <a:ext uri="{FF2B5EF4-FFF2-40B4-BE49-F238E27FC236}">
                  <a16:creationId xmlns:a16="http://schemas.microsoft.com/office/drawing/2014/main" id="{2404A814-CC0C-4B09-980E-93994B82678E}"/>
                </a:ext>
              </a:extLst>
            </p:cNvPr>
            <p:cNvGrpSpPr>
              <a:grpSpLocks/>
            </p:cNvGrpSpPr>
            <p:nvPr/>
          </p:nvGrpSpPr>
          <p:grpSpPr bwMode="auto">
            <a:xfrm>
              <a:off x="3216" y="432"/>
              <a:ext cx="768" cy="96"/>
              <a:chOff x="3792" y="3312"/>
              <a:chExt cx="768" cy="96"/>
            </a:xfrm>
          </p:grpSpPr>
          <p:sp>
            <p:nvSpPr>
              <p:cNvPr id="41" name="Line 13">
                <a:extLst>
                  <a:ext uri="{FF2B5EF4-FFF2-40B4-BE49-F238E27FC236}">
                    <a16:creationId xmlns:a16="http://schemas.microsoft.com/office/drawing/2014/main" id="{8C0B5E0B-46EE-4E74-AC09-8865801F3841}"/>
                  </a:ext>
                </a:extLst>
              </p:cNvPr>
              <p:cNvSpPr>
                <a:spLocks noChangeShapeType="1"/>
              </p:cNvSpPr>
              <p:nvPr/>
            </p:nvSpPr>
            <p:spPr bwMode="auto">
              <a:xfrm>
                <a:off x="3792" y="331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4">
                <a:extLst>
                  <a:ext uri="{FF2B5EF4-FFF2-40B4-BE49-F238E27FC236}">
                    <a16:creationId xmlns:a16="http://schemas.microsoft.com/office/drawing/2014/main" id="{D385E4CC-9715-4802-9023-1DEB01D9283A}"/>
                  </a:ext>
                </a:extLst>
              </p:cNvPr>
              <p:cNvSpPr>
                <a:spLocks noChangeShapeType="1"/>
              </p:cNvSpPr>
              <p:nvPr/>
            </p:nvSpPr>
            <p:spPr bwMode="auto">
              <a:xfrm>
                <a:off x="3984"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5">
                <a:extLst>
                  <a:ext uri="{FF2B5EF4-FFF2-40B4-BE49-F238E27FC236}">
                    <a16:creationId xmlns:a16="http://schemas.microsoft.com/office/drawing/2014/main" id="{51FB9DCE-A02B-4E72-B0CF-849F200A8A57}"/>
                  </a:ext>
                </a:extLst>
              </p:cNvPr>
              <p:cNvSpPr>
                <a:spLocks noChangeShapeType="1"/>
              </p:cNvSpPr>
              <p:nvPr/>
            </p:nvSpPr>
            <p:spPr bwMode="auto">
              <a:xfrm>
                <a:off x="3984"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6">
                <a:extLst>
                  <a:ext uri="{FF2B5EF4-FFF2-40B4-BE49-F238E27FC236}">
                    <a16:creationId xmlns:a16="http://schemas.microsoft.com/office/drawing/2014/main" id="{6F0611EA-9265-48C6-9A92-ADC6EAD658DF}"/>
                  </a:ext>
                </a:extLst>
              </p:cNvPr>
              <p:cNvSpPr>
                <a:spLocks noChangeShapeType="1"/>
              </p:cNvSpPr>
              <p:nvPr/>
            </p:nvSpPr>
            <p:spPr bwMode="auto">
              <a:xfrm>
                <a:off x="4128"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7">
                <a:extLst>
                  <a:ext uri="{FF2B5EF4-FFF2-40B4-BE49-F238E27FC236}">
                    <a16:creationId xmlns:a16="http://schemas.microsoft.com/office/drawing/2014/main" id="{202DCC8C-FFCF-455E-94AE-7845B65F7AC3}"/>
                  </a:ext>
                </a:extLst>
              </p:cNvPr>
              <p:cNvSpPr>
                <a:spLocks noChangeShapeType="1"/>
              </p:cNvSpPr>
              <p:nvPr/>
            </p:nvSpPr>
            <p:spPr bwMode="auto">
              <a:xfrm>
                <a:off x="4128" y="331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8">
                <a:extLst>
                  <a:ext uri="{FF2B5EF4-FFF2-40B4-BE49-F238E27FC236}">
                    <a16:creationId xmlns:a16="http://schemas.microsoft.com/office/drawing/2014/main" id="{9E2E431D-9702-4799-9C09-2E2121F496A3}"/>
                  </a:ext>
                </a:extLst>
              </p:cNvPr>
              <p:cNvSpPr>
                <a:spLocks noChangeShapeType="1"/>
              </p:cNvSpPr>
              <p:nvPr/>
            </p:nvSpPr>
            <p:spPr bwMode="auto">
              <a:xfrm>
                <a:off x="4272"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9">
                <a:extLst>
                  <a:ext uri="{FF2B5EF4-FFF2-40B4-BE49-F238E27FC236}">
                    <a16:creationId xmlns:a16="http://schemas.microsoft.com/office/drawing/2014/main" id="{696885A7-7D70-48F8-B32C-30A6A68D2EB2}"/>
                  </a:ext>
                </a:extLst>
              </p:cNvPr>
              <p:cNvSpPr>
                <a:spLocks noChangeShapeType="1"/>
              </p:cNvSpPr>
              <p:nvPr/>
            </p:nvSpPr>
            <p:spPr bwMode="auto">
              <a:xfrm>
                <a:off x="4272"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0">
                <a:extLst>
                  <a:ext uri="{FF2B5EF4-FFF2-40B4-BE49-F238E27FC236}">
                    <a16:creationId xmlns:a16="http://schemas.microsoft.com/office/drawing/2014/main" id="{0A2E4DA4-31BF-4635-9D45-2813734E7932}"/>
                  </a:ext>
                </a:extLst>
              </p:cNvPr>
              <p:cNvSpPr>
                <a:spLocks noChangeShapeType="1"/>
              </p:cNvSpPr>
              <p:nvPr/>
            </p:nvSpPr>
            <p:spPr bwMode="auto">
              <a:xfrm>
                <a:off x="4416"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1">
                <a:extLst>
                  <a:ext uri="{FF2B5EF4-FFF2-40B4-BE49-F238E27FC236}">
                    <a16:creationId xmlns:a16="http://schemas.microsoft.com/office/drawing/2014/main" id="{F2D3D6B8-7BC9-42DB-8A04-8261F26C4D0D}"/>
                  </a:ext>
                </a:extLst>
              </p:cNvPr>
              <p:cNvSpPr>
                <a:spLocks noChangeShapeType="1"/>
              </p:cNvSpPr>
              <p:nvPr/>
            </p:nvSpPr>
            <p:spPr bwMode="auto">
              <a:xfrm>
                <a:off x="4416" y="331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22">
              <a:extLst>
                <a:ext uri="{FF2B5EF4-FFF2-40B4-BE49-F238E27FC236}">
                  <a16:creationId xmlns:a16="http://schemas.microsoft.com/office/drawing/2014/main" id="{D24E1033-AB3A-4AC7-958E-62C93D18E77C}"/>
                </a:ext>
              </a:extLst>
            </p:cNvPr>
            <p:cNvGrpSpPr>
              <a:grpSpLocks/>
            </p:cNvGrpSpPr>
            <p:nvPr/>
          </p:nvGrpSpPr>
          <p:grpSpPr bwMode="auto">
            <a:xfrm>
              <a:off x="4032" y="432"/>
              <a:ext cx="768" cy="96"/>
              <a:chOff x="3792" y="3312"/>
              <a:chExt cx="768" cy="96"/>
            </a:xfrm>
          </p:grpSpPr>
          <p:sp>
            <p:nvSpPr>
              <p:cNvPr id="32" name="Line 23">
                <a:extLst>
                  <a:ext uri="{FF2B5EF4-FFF2-40B4-BE49-F238E27FC236}">
                    <a16:creationId xmlns:a16="http://schemas.microsoft.com/office/drawing/2014/main" id="{D93D86FE-AE3B-4790-8F89-8FD966C1B41F}"/>
                  </a:ext>
                </a:extLst>
              </p:cNvPr>
              <p:cNvSpPr>
                <a:spLocks noChangeShapeType="1"/>
              </p:cNvSpPr>
              <p:nvPr/>
            </p:nvSpPr>
            <p:spPr bwMode="auto">
              <a:xfrm>
                <a:off x="3792" y="331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4">
                <a:extLst>
                  <a:ext uri="{FF2B5EF4-FFF2-40B4-BE49-F238E27FC236}">
                    <a16:creationId xmlns:a16="http://schemas.microsoft.com/office/drawing/2014/main" id="{66C402AF-694B-49EE-9D39-9C8E682D6F93}"/>
                  </a:ext>
                </a:extLst>
              </p:cNvPr>
              <p:cNvSpPr>
                <a:spLocks noChangeShapeType="1"/>
              </p:cNvSpPr>
              <p:nvPr/>
            </p:nvSpPr>
            <p:spPr bwMode="auto">
              <a:xfrm>
                <a:off x="3984"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5">
                <a:extLst>
                  <a:ext uri="{FF2B5EF4-FFF2-40B4-BE49-F238E27FC236}">
                    <a16:creationId xmlns:a16="http://schemas.microsoft.com/office/drawing/2014/main" id="{4412B1D0-BAE2-4A68-B43C-8B00D6AA3BD3}"/>
                  </a:ext>
                </a:extLst>
              </p:cNvPr>
              <p:cNvSpPr>
                <a:spLocks noChangeShapeType="1"/>
              </p:cNvSpPr>
              <p:nvPr/>
            </p:nvSpPr>
            <p:spPr bwMode="auto">
              <a:xfrm>
                <a:off x="3984"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6">
                <a:extLst>
                  <a:ext uri="{FF2B5EF4-FFF2-40B4-BE49-F238E27FC236}">
                    <a16:creationId xmlns:a16="http://schemas.microsoft.com/office/drawing/2014/main" id="{5D389166-E4A1-4216-AF91-BACCAF524507}"/>
                  </a:ext>
                </a:extLst>
              </p:cNvPr>
              <p:cNvSpPr>
                <a:spLocks noChangeShapeType="1"/>
              </p:cNvSpPr>
              <p:nvPr/>
            </p:nvSpPr>
            <p:spPr bwMode="auto">
              <a:xfrm>
                <a:off x="4128"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7">
                <a:extLst>
                  <a:ext uri="{FF2B5EF4-FFF2-40B4-BE49-F238E27FC236}">
                    <a16:creationId xmlns:a16="http://schemas.microsoft.com/office/drawing/2014/main" id="{C6BCE780-5D62-43B4-ACC0-6A1C073CC0D0}"/>
                  </a:ext>
                </a:extLst>
              </p:cNvPr>
              <p:cNvSpPr>
                <a:spLocks noChangeShapeType="1"/>
              </p:cNvSpPr>
              <p:nvPr/>
            </p:nvSpPr>
            <p:spPr bwMode="auto">
              <a:xfrm>
                <a:off x="4128" y="331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8">
                <a:extLst>
                  <a:ext uri="{FF2B5EF4-FFF2-40B4-BE49-F238E27FC236}">
                    <a16:creationId xmlns:a16="http://schemas.microsoft.com/office/drawing/2014/main" id="{A48024F6-2CBD-4256-BE68-B664FED4D100}"/>
                  </a:ext>
                </a:extLst>
              </p:cNvPr>
              <p:cNvSpPr>
                <a:spLocks noChangeShapeType="1"/>
              </p:cNvSpPr>
              <p:nvPr/>
            </p:nvSpPr>
            <p:spPr bwMode="auto">
              <a:xfrm>
                <a:off x="4272"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9">
                <a:extLst>
                  <a:ext uri="{FF2B5EF4-FFF2-40B4-BE49-F238E27FC236}">
                    <a16:creationId xmlns:a16="http://schemas.microsoft.com/office/drawing/2014/main" id="{8CFC9F7B-876F-4DD0-8D69-98AA676DEE0F}"/>
                  </a:ext>
                </a:extLst>
              </p:cNvPr>
              <p:cNvSpPr>
                <a:spLocks noChangeShapeType="1"/>
              </p:cNvSpPr>
              <p:nvPr/>
            </p:nvSpPr>
            <p:spPr bwMode="auto">
              <a:xfrm>
                <a:off x="4272"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0">
                <a:extLst>
                  <a:ext uri="{FF2B5EF4-FFF2-40B4-BE49-F238E27FC236}">
                    <a16:creationId xmlns:a16="http://schemas.microsoft.com/office/drawing/2014/main" id="{D9553CFF-6AC2-4AC6-A3BF-61210A71CA6B}"/>
                  </a:ext>
                </a:extLst>
              </p:cNvPr>
              <p:cNvSpPr>
                <a:spLocks noChangeShapeType="1"/>
              </p:cNvSpPr>
              <p:nvPr/>
            </p:nvSpPr>
            <p:spPr bwMode="auto">
              <a:xfrm>
                <a:off x="4416"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1">
                <a:extLst>
                  <a:ext uri="{FF2B5EF4-FFF2-40B4-BE49-F238E27FC236}">
                    <a16:creationId xmlns:a16="http://schemas.microsoft.com/office/drawing/2014/main" id="{A0C204C6-659A-4A53-92C5-019B2BBE30E0}"/>
                  </a:ext>
                </a:extLst>
              </p:cNvPr>
              <p:cNvSpPr>
                <a:spLocks noChangeShapeType="1"/>
              </p:cNvSpPr>
              <p:nvPr/>
            </p:nvSpPr>
            <p:spPr bwMode="auto">
              <a:xfrm>
                <a:off x="4416" y="331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 name="Line 32">
              <a:extLst>
                <a:ext uri="{FF2B5EF4-FFF2-40B4-BE49-F238E27FC236}">
                  <a16:creationId xmlns:a16="http://schemas.microsoft.com/office/drawing/2014/main" id="{262A87ED-CB15-4621-A04D-F1EFA33AF817}"/>
                </a:ext>
              </a:extLst>
            </p:cNvPr>
            <p:cNvSpPr>
              <a:spLocks noChangeShapeType="1"/>
            </p:cNvSpPr>
            <p:nvPr/>
          </p:nvSpPr>
          <p:spPr bwMode="auto">
            <a:xfrm>
              <a:off x="3216" y="384"/>
              <a:ext cx="76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33">
              <a:extLst>
                <a:ext uri="{FF2B5EF4-FFF2-40B4-BE49-F238E27FC236}">
                  <a16:creationId xmlns:a16="http://schemas.microsoft.com/office/drawing/2014/main" id="{6FAAC3E9-146D-485D-9AF0-1161654AD264}"/>
                </a:ext>
              </a:extLst>
            </p:cNvPr>
            <p:cNvSpPr>
              <a:spLocks noChangeShapeType="1"/>
            </p:cNvSpPr>
            <p:nvPr/>
          </p:nvSpPr>
          <p:spPr bwMode="auto">
            <a:xfrm>
              <a:off x="4032" y="384"/>
              <a:ext cx="76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34">
              <a:extLst>
                <a:ext uri="{FF2B5EF4-FFF2-40B4-BE49-F238E27FC236}">
                  <a16:creationId xmlns:a16="http://schemas.microsoft.com/office/drawing/2014/main" id="{14E9D264-A04E-4885-B505-1F1333D9E12D}"/>
                </a:ext>
              </a:extLst>
            </p:cNvPr>
            <p:cNvSpPr>
              <a:spLocks noChangeShapeType="1"/>
            </p:cNvSpPr>
            <p:nvPr/>
          </p:nvSpPr>
          <p:spPr bwMode="auto">
            <a:xfrm flipV="1">
              <a:off x="3600" y="288"/>
              <a:ext cx="1056"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35">
              <a:extLst>
                <a:ext uri="{FF2B5EF4-FFF2-40B4-BE49-F238E27FC236}">
                  <a16:creationId xmlns:a16="http://schemas.microsoft.com/office/drawing/2014/main" id="{0BB67C50-D2B6-4216-810E-88E3FFDC3472}"/>
                </a:ext>
              </a:extLst>
            </p:cNvPr>
            <p:cNvSpPr txBox="1">
              <a:spLocks noChangeArrowheads="1"/>
            </p:cNvSpPr>
            <p:nvPr/>
          </p:nvSpPr>
          <p:spPr bwMode="auto">
            <a:xfrm>
              <a:off x="2976" y="528"/>
              <a:ext cx="970"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050" dirty="0">
                  <a:latin typeface="3M Circular TT Light" panose="020B0404020101020102" pitchFamily="34" charset="0"/>
                  <a:ea typeface="宋体" panose="02010600030101010101" pitchFamily="2" charset="-122"/>
                  <a:cs typeface="3M Circular TT Light" panose="020B0404020101020102" pitchFamily="34" charset="0"/>
                </a:rPr>
                <a:t>Leader of the new reel</a:t>
              </a:r>
            </a:p>
          </p:txBody>
        </p:sp>
        <p:sp>
          <p:nvSpPr>
            <p:cNvPr id="21" name="Line 36">
              <a:extLst>
                <a:ext uri="{FF2B5EF4-FFF2-40B4-BE49-F238E27FC236}">
                  <a16:creationId xmlns:a16="http://schemas.microsoft.com/office/drawing/2014/main" id="{C96826FE-2AAC-4DC2-B429-14E70CDB64D9}"/>
                </a:ext>
              </a:extLst>
            </p:cNvPr>
            <p:cNvSpPr>
              <a:spLocks noChangeShapeType="1"/>
            </p:cNvSpPr>
            <p:nvPr/>
          </p:nvSpPr>
          <p:spPr bwMode="auto">
            <a:xfrm flipV="1">
              <a:off x="3840" y="480"/>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37">
              <a:extLst>
                <a:ext uri="{FF2B5EF4-FFF2-40B4-BE49-F238E27FC236}">
                  <a16:creationId xmlns:a16="http://schemas.microsoft.com/office/drawing/2014/main" id="{8D0B586E-6B8A-4955-9C0A-ECACFFC18384}"/>
                </a:ext>
              </a:extLst>
            </p:cNvPr>
            <p:cNvSpPr txBox="1">
              <a:spLocks noChangeArrowheads="1"/>
            </p:cNvSpPr>
            <p:nvPr/>
          </p:nvSpPr>
          <p:spPr bwMode="auto">
            <a:xfrm>
              <a:off x="4070" y="528"/>
              <a:ext cx="970"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050" dirty="0">
                  <a:latin typeface="3M Circular TT Light" panose="020B0404020101020102" pitchFamily="34" charset="0"/>
                  <a:ea typeface="宋体" panose="02010600030101010101" pitchFamily="2" charset="-122"/>
                  <a:cs typeface="3M Circular TT Light" panose="020B0404020101020102" pitchFamily="34" charset="0"/>
                </a:rPr>
                <a:t>Trailer of the used reel</a:t>
              </a:r>
            </a:p>
          </p:txBody>
        </p:sp>
        <p:sp>
          <p:nvSpPr>
            <p:cNvPr id="23" name="Line 38">
              <a:extLst>
                <a:ext uri="{FF2B5EF4-FFF2-40B4-BE49-F238E27FC236}">
                  <a16:creationId xmlns:a16="http://schemas.microsoft.com/office/drawing/2014/main" id="{32383D7E-5A85-418F-9BB8-A44DCF5B2E28}"/>
                </a:ext>
              </a:extLst>
            </p:cNvPr>
            <p:cNvSpPr>
              <a:spLocks noChangeShapeType="1"/>
            </p:cNvSpPr>
            <p:nvPr/>
          </p:nvSpPr>
          <p:spPr bwMode="auto">
            <a:xfrm flipH="1" flipV="1">
              <a:off x="4080" y="480"/>
              <a:ext cx="96"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9">
              <a:extLst>
                <a:ext uri="{FF2B5EF4-FFF2-40B4-BE49-F238E27FC236}">
                  <a16:creationId xmlns:a16="http://schemas.microsoft.com/office/drawing/2014/main" id="{EBC2DCAB-E8FE-47F4-8836-593D2CB0D4C7}"/>
                </a:ext>
              </a:extLst>
            </p:cNvPr>
            <p:cNvSpPr>
              <a:spLocks noChangeShapeType="1"/>
            </p:cNvSpPr>
            <p:nvPr/>
          </p:nvSpPr>
          <p:spPr bwMode="auto">
            <a:xfrm flipH="1">
              <a:off x="4704" y="288"/>
              <a:ext cx="1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40">
              <a:extLst>
                <a:ext uri="{FF2B5EF4-FFF2-40B4-BE49-F238E27FC236}">
                  <a16:creationId xmlns:a16="http://schemas.microsoft.com/office/drawing/2014/main" id="{DBC24108-978D-44C5-8F31-563728105E23}"/>
                </a:ext>
              </a:extLst>
            </p:cNvPr>
            <p:cNvSpPr txBox="1">
              <a:spLocks noChangeArrowheads="1"/>
            </p:cNvSpPr>
            <p:nvPr/>
          </p:nvSpPr>
          <p:spPr bwMode="auto">
            <a:xfrm>
              <a:off x="2941" y="185"/>
              <a:ext cx="298"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050" dirty="0">
                  <a:latin typeface="3M Circular TT Light" panose="020B0404020101020102" pitchFamily="34" charset="0"/>
                  <a:ea typeface="宋体" panose="02010600030101010101" pitchFamily="2" charset="-122"/>
                  <a:cs typeface="3M Circular TT Light" panose="020B0404020101020102" pitchFamily="34" charset="0"/>
                </a:rPr>
                <a:t>UCT</a:t>
              </a:r>
            </a:p>
          </p:txBody>
        </p:sp>
        <p:sp>
          <p:nvSpPr>
            <p:cNvPr id="26" name="Line 41">
              <a:extLst>
                <a:ext uri="{FF2B5EF4-FFF2-40B4-BE49-F238E27FC236}">
                  <a16:creationId xmlns:a16="http://schemas.microsoft.com/office/drawing/2014/main" id="{A66C25F3-41F1-4EA5-A8D9-111ECBD21CAE}"/>
                </a:ext>
              </a:extLst>
            </p:cNvPr>
            <p:cNvSpPr>
              <a:spLocks noChangeShapeType="1"/>
            </p:cNvSpPr>
            <p:nvPr/>
          </p:nvSpPr>
          <p:spPr bwMode="auto">
            <a:xfrm>
              <a:off x="3120" y="336"/>
              <a:ext cx="96"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42">
              <a:extLst>
                <a:ext uri="{FF2B5EF4-FFF2-40B4-BE49-F238E27FC236}">
                  <a16:creationId xmlns:a16="http://schemas.microsoft.com/office/drawing/2014/main" id="{82B74210-F1EA-4F57-BD07-E7DF363F2900}"/>
                </a:ext>
              </a:extLst>
            </p:cNvPr>
            <p:cNvSpPr txBox="1">
              <a:spLocks noChangeArrowheads="1"/>
            </p:cNvSpPr>
            <p:nvPr/>
          </p:nvSpPr>
          <p:spPr bwMode="auto">
            <a:xfrm>
              <a:off x="4272" y="48"/>
              <a:ext cx="624"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050" dirty="0">
                  <a:latin typeface="3M Circular TT Light" panose="020B0404020101020102" pitchFamily="34" charset="0"/>
                  <a:ea typeface="宋体" panose="02010600030101010101" pitchFamily="2" charset="-122"/>
                  <a:cs typeface="3M Circular TT Light" panose="020B0404020101020102" pitchFamily="34" charset="0"/>
                </a:rPr>
                <a:t>Splicing tape</a:t>
              </a:r>
            </a:p>
          </p:txBody>
        </p:sp>
        <p:sp>
          <p:nvSpPr>
            <p:cNvPr id="28" name="Line 43">
              <a:extLst>
                <a:ext uri="{FF2B5EF4-FFF2-40B4-BE49-F238E27FC236}">
                  <a16:creationId xmlns:a16="http://schemas.microsoft.com/office/drawing/2014/main" id="{052459D3-EF4E-4B81-8E60-CB985B5618A0}"/>
                </a:ext>
              </a:extLst>
            </p:cNvPr>
            <p:cNvSpPr>
              <a:spLocks noChangeShapeType="1"/>
            </p:cNvSpPr>
            <p:nvPr/>
          </p:nvSpPr>
          <p:spPr bwMode="auto">
            <a:xfrm flipH="1">
              <a:off x="4272" y="192"/>
              <a:ext cx="1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44">
              <a:extLst>
                <a:ext uri="{FF2B5EF4-FFF2-40B4-BE49-F238E27FC236}">
                  <a16:creationId xmlns:a16="http://schemas.microsoft.com/office/drawing/2014/main" id="{AB33CA39-BDC7-4D51-9B63-B19E5D70A30E}"/>
                </a:ext>
              </a:extLst>
            </p:cNvPr>
            <p:cNvSpPr txBox="1">
              <a:spLocks noChangeArrowheads="1"/>
            </p:cNvSpPr>
            <p:nvPr/>
          </p:nvSpPr>
          <p:spPr bwMode="auto">
            <a:xfrm>
              <a:off x="3378" y="48"/>
              <a:ext cx="894"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zh-CN" altLang="en-US" sz="1050" dirty="0">
                  <a:latin typeface="3M Circular TT Light" panose="020B0404020101020102" pitchFamily="34" charset="0"/>
                  <a:ea typeface="宋体" panose="02010600030101010101" pitchFamily="2" charset="-122"/>
                  <a:cs typeface="3M Circular TT Light" panose="020B0404020101020102" pitchFamily="34" charset="0"/>
                </a:rPr>
                <a:t> </a:t>
              </a:r>
              <a:r>
                <a:rPr lang="en-US" altLang="zh-CN" sz="1050" dirty="0">
                  <a:latin typeface="3M Circular TT Light" panose="020B0404020101020102" pitchFamily="34" charset="0"/>
                  <a:ea typeface="宋体" panose="02010600030101010101" pitchFamily="2" charset="-122"/>
                  <a:cs typeface="3M Circular TT Light" panose="020B0404020101020102" pitchFamily="34" charset="0"/>
                </a:rPr>
                <a:t>UCT  “Tipped-Off” tail </a:t>
              </a:r>
            </a:p>
          </p:txBody>
        </p:sp>
        <p:sp>
          <p:nvSpPr>
            <p:cNvPr id="30" name="Line 45">
              <a:extLst>
                <a:ext uri="{FF2B5EF4-FFF2-40B4-BE49-F238E27FC236}">
                  <a16:creationId xmlns:a16="http://schemas.microsoft.com/office/drawing/2014/main" id="{8638A1FE-E3F7-4317-9664-F4861C8CF522}"/>
                </a:ext>
              </a:extLst>
            </p:cNvPr>
            <p:cNvSpPr>
              <a:spLocks noChangeShapeType="1"/>
            </p:cNvSpPr>
            <p:nvPr/>
          </p:nvSpPr>
          <p:spPr bwMode="auto">
            <a:xfrm>
              <a:off x="4032" y="192"/>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46">
              <a:extLst>
                <a:ext uri="{FF2B5EF4-FFF2-40B4-BE49-F238E27FC236}">
                  <a16:creationId xmlns:a16="http://schemas.microsoft.com/office/drawing/2014/main" id="{1FE474F1-C03A-4F63-9FDB-5330E2400E58}"/>
                </a:ext>
              </a:extLst>
            </p:cNvPr>
            <p:cNvSpPr>
              <a:spLocks/>
            </p:cNvSpPr>
            <p:nvPr/>
          </p:nvSpPr>
          <p:spPr bwMode="auto">
            <a:xfrm>
              <a:off x="3981" y="336"/>
              <a:ext cx="387" cy="45"/>
            </a:xfrm>
            <a:custGeom>
              <a:avLst/>
              <a:gdLst>
                <a:gd name="T0" fmla="*/ 0 w 387"/>
                <a:gd name="T1" fmla="*/ 45 h 45"/>
                <a:gd name="T2" fmla="*/ 85 w 387"/>
                <a:gd name="T3" fmla="*/ 11 h 45"/>
                <a:gd name="T4" fmla="*/ 246 w 387"/>
                <a:gd name="T5" fmla="*/ 11 h 45"/>
                <a:gd name="T6" fmla="*/ 387 w 387"/>
                <a:gd name="T7" fmla="*/ 0 h 45"/>
                <a:gd name="T8" fmla="*/ 339 w 387"/>
                <a:gd name="T9" fmla="*/ 0 h 45"/>
              </a:gdLst>
              <a:ahLst/>
              <a:cxnLst>
                <a:cxn ang="0">
                  <a:pos x="T0" y="T1"/>
                </a:cxn>
                <a:cxn ang="0">
                  <a:pos x="T2" y="T3"/>
                </a:cxn>
                <a:cxn ang="0">
                  <a:pos x="T4" y="T5"/>
                </a:cxn>
                <a:cxn ang="0">
                  <a:pos x="T6" y="T7"/>
                </a:cxn>
                <a:cxn ang="0">
                  <a:pos x="T8" y="T9"/>
                </a:cxn>
              </a:cxnLst>
              <a:rect l="0" t="0" r="r" b="b"/>
              <a:pathLst>
                <a:path w="387" h="45">
                  <a:moveTo>
                    <a:pt x="0" y="45"/>
                  </a:moveTo>
                  <a:cubicBezTo>
                    <a:pt x="13" y="42"/>
                    <a:pt x="80" y="11"/>
                    <a:pt x="85" y="11"/>
                  </a:cubicBezTo>
                  <a:cubicBezTo>
                    <a:pt x="138" y="6"/>
                    <a:pt x="192" y="11"/>
                    <a:pt x="246" y="11"/>
                  </a:cubicBezTo>
                  <a:lnTo>
                    <a:pt x="387" y="0"/>
                  </a:lnTo>
                  <a:lnTo>
                    <a:pt x="339" y="0"/>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 name="Freeform 66">
            <a:extLst>
              <a:ext uri="{FF2B5EF4-FFF2-40B4-BE49-F238E27FC236}">
                <a16:creationId xmlns:a16="http://schemas.microsoft.com/office/drawing/2014/main" id="{B2B0C256-CB43-481C-BDB1-8FA4B3D2F243}"/>
              </a:ext>
            </a:extLst>
          </p:cNvPr>
          <p:cNvSpPr>
            <a:spLocks/>
          </p:cNvSpPr>
          <p:nvPr/>
        </p:nvSpPr>
        <p:spPr bwMode="auto">
          <a:xfrm rot="21339704">
            <a:off x="11304222" y="1335379"/>
            <a:ext cx="763587" cy="458788"/>
          </a:xfrm>
          <a:custGeom>
            <a:avLst/>
            <a:gdLst>
              <a:gd name="T0" fmla="*/ 0 w 444"/>
              <a:gd name="T1" fmla="*/ 248 h 289"/>
              <a:gd name="T2" fmla="*/ 416 w 444"/>
              <a:gd name="T3" fmla="*/ 248 h 289"/>
              <a:gd name="T4" fmla="*/ 168 w 444"/>
              <a:gd name="T5" fmla="*/ 0 h 289"/>
            </a:gdLst>
            <a:ahLst/>
            <a:cxnLst>
              <a:cxn ang="0">
                <a:pos x="T0" y="T1"/>
              </a:cxn>
              <a:cxn ang="0">
                <a:pos x="T2" y="T3"/>
              </a:cxn>
              <a:cxn ang="0">
                <a:pos x="T4" y="T5"/>
              </a:cxn>
            </a:cxnLst>
            <a:rect l="0" t="0" r="r" b="b"/>
            <a:pathLst>
              <a:path w="444" h="289">
                <a:moveTo>
                  <a:pt x="0" y="248"/>
                </a:moveTo>
                <a:cubicBezTo>
                  <a:pt x="194" y="268"/>
                  <a:pt x="388" y="289"/>
                  <a:pt x="416" y="248"/>
                </a:cubicBezTo>
                <a:cubicBezTo>
                  <a:pt x="444" y="207"/>
                  <a:pt x="207" y="41"/>
                  <a:pt x="168" y="0"/>
                </a:cubicBezTo>
              </a:path>
            </a:pathLst>
          </a:custGeom>
          <a:noFill/>
          <a:ln w="3810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67">
            <a:extLst>
              <a:ext uri="{FF2B5EF4-FFF2-40B4-BE49-F238E27FC236}">
                <a16:creationId xmlns:a16="http://schemas.microsoft.com/office/drawing/2014/main" id="{55928023-C893-4354-BBB8-23404146A42F}"/>
              </a:ext>
            </a:extLst>
          </p:cNvPr>
          <p:cNvSpPr>
            <a:spLocks noChangeShapeType="1"/>
          </p:cNvSpPr>
          <p:nvPr/>
        </p:nvSpPr>
        <p:spPr bwMode="auto">
          <a:xfrm flipH="1">
            <a:off x="11385184" y="1348079"/>
            <a:ext cx="179388" cy="0"/>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ext Box 68">
            <a:extLst>
              <a:ext uri="{FF2B5EF4-FFF2-40B4-BE49-F238E27FC236}">
                <a16:creationId xmlns:a16="http://schemas.microsoft.com/office/drawing/2014/main" id="{08D4BB94-B029-41B0-AF9F-2B6A28B75A3B}"/>
              </a:ext>
            </a:extLst>
          </p:cNvPr>
          <p:cNvSpPr txBox="1">
            <a:spLocks noChangeArrowheads="1"/>
          </p:cNvSpPr>
          <p:nvPr/>
        </p:nvSpPr>
        <p:spPr bwMode="auto">
          <a:xfrm>
            <a:off x="10725813" y="825379"/>
            <a:ext cx="1358818" cy="4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050" dirty="0">
                <a:latin typeface="3M Circular TT Light" panose="020B0404020101020102" pitchFamily="34" charset="0"/>
                <a:cs typeface="3M Circular TT Light" panose="020B0404020101020102" pitchFamily="34" charset="0"/>
              </a:rPr>
              <a:t>Cover tape removal</a:t>
            </a:r>
          </a:p>
          <a:p>
            <a:pPr eaLnBrk="1" hangingPunct="1">
              <a:buClrTx/>
              <a:buFontTx/>
              <a:buNone/>
            </a:pPr>
            <a:r>
              <a:rPr lang="en-US" altLang="zh-CN" sz="1050" dirty="0">
                <a:latin typeface="3M Circular TT Light" panose="020B0404020101020102" pitchFamily="34" charset="0"/>
                <a:cs typeface="3M Circular TT Light" panose="020B0404020101020102" pitchFamily="34" charset="0"/>
              </a:rPr>
              <a:t>        direction</a:t>
            </a:r>
          </a:p>
        </p:txBody>
      </p:sp>
      <p:pic>
        <p:nvPicPr>
          <p:cNvPr id="55" name="Picture 2" descr="DSC02404">
            <a:extLst>
              <a:ext uri="{FF2B5EF4-FFF2-40B4-BE49-F238E27FC236}">
                <a16:creationId xmlns:a16="http://schemas.microsoft.com/office/drawing/2014/main" id="{316D1442-99B8-4D76-982F-5AE946989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270" y="1413005"/>
            <a:ext cx="2465387" cy="1668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 name="Picture 3" descr="DSC02405">
            <a:extLst>
              <a:ext uri="{FF2B5EF4-FFF2-40B4-BE49-F238E27FC236}">
                <a16:creationId xmlns:a16="http://schemas.microsoft.com/office/drawing/2014/main" id="{F4E076F9-4E0C-4EA6-AB40-F995F9632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207" y="1413005"/>
            <a:ext cx="2551113" cy="1704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 name="Picture 4" descr="DSC02406">
            <a:extLst>
              <a:ext uri="{FF2B5EF4-FFF2-40B4-BE49-F238E27FC236}">
                <a16:creationId xmlns:a16="http://schemas.microsoft.com/office/drawing/2014/main" id="{D751F331-DDA4-4F63-B2D8-FBC405230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3954414"/>
            <a:ext cx="24765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 name="Picture 5" descr="DSC02408">
            <a:extLst>
              <a:ext uri="{FF2B5EF4-FFF2-40B4-BE49-F238E27FC236}">
                <a16:creationId xmlns:a16="http://schemas.microsoft.com/office/drawing/2014/main" id="{B78E3597-5BF8-4676-8F40-05E0DB0A09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118" y="3949847"/>
            <a:ext cx="2476501" cy="16945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9" name="Picture 6" descr="DSC02409">
            <a:extLst>
              <a:ext uri="{FF2B5EF4-FFF2-40B4-BE49-F238E27FC236}">
                <a16:creationId xmlns:a16="http://schemas.microsoft.com/office/drawing/2014/main" id="{661CA979-499B-453C-822F-A6101AC2C1A7}"/>
              </a:ext>
            </a:extLst>
          </p:cNvPr>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8350398" y="3815579"/>
            <a:ext cx="3200395" cy="18287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 name="Picture 7" descr="DSC02335">
            <a:extLst>
              <a:ext uri="{FF2B5EF4-FFF2-40B4-BE49-F238E27FC236}">
                <a16:creationId xmlns:a16="http://schemas.microsoft.com/office/drawing/2014/main" id="{CB8B6988-B73A-4F5B-85A0-BB3E64BC34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7216" y="3974414"/>
            <a:ext cx="2476500" cy="1714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 name="Text Box 8">
            <a:extLst>
              <a:ext uri="{FF2B5EF4-FFF2-40B4-BE49-F238E27FC236}">
                <a16:creationId xmlns:a16="http://schemas.microsoft.com/office/drawing/2014/main" id="{173943F3-D643-46C0-BC52-CE2F0FE41F5D}"/>
              </a:ext>
            </a:extLst>
          </p:cNvPr>
          <p:cNvSpPr txBox="1">
            <a:spLocks noChangeArrowheads="1"/>
          </p:cNvSpPr>
          <p:nvPr/>
        </p:nvSpPr>
        <p:spPr bwMode="auto">
          <a:xfrm>
            <a:off x="308028" y="3178028"/>
            <a:ext cx="7718291" cy="49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300" dirty="0">
                <a:latin typeface="3M Circular TT Book" panose="020B0604020101020102" pitchFamily="34" charset="0"/>
                <a:ea typeface="宋体" panose="02010600030101010101" pitchFamily="2" charset="-122"/>
                <a:cs typeface="3M Circular TT Book" panose="020B0604020101020102" pitchFamily="34" charset="0"/>
              </a:rPr>
              <a:t>Joint the leader of the new reel to the trailer of the used reel using a splicing tape as shown in the photographs</a:t>
            </a:r>
          </a:p>
        </p:txBody>
      </p:sp>
      <p:grpSp>
        <p:nvGrpSpPr>
          <p:cNvPr id="62" name="Group 47">
            <a:extLst>
              <a:ext uri="{FF2B5EF4-FFF2-40B4-BE49-F238E27FC236}">
                <a16:creationId xmlns:a16="http://schemas.microsoft.com/office/drawing/2014/main" id="{9D7A2367-B8B7-4681-828F-0AA3D471B01E}"/>
              </a:ext>
            </a:extLst>
          </p:cNvPr>
          <p:cNvGrpSpPr>
            <a:grpSpLocks/>
          </p:cNvGrpSpPr>
          <p:nvPr/>
        </p:nvGrpSpPr>
        <p:grpSpPr bwMode="auto">
          <a:xfrm>
            <a:off x="274557" y="1365380"/>
            <a:ext cx="2545291" cy="1752600"/>
            <a:chOff x="48" y="720"/>
            <a:chExt cx="1480" cy="1104"/>
          </a:xfrm>
        </p:grpSpPr>
        <p:pic>
          <p:nvPicPr>
            <p:cNvPr id="63" name="Picture 48" descr="DSC02402">
              <a:extLst>
                <a:ext uri="{FF2B5EF4-FFF2-40B4-BE49-F238E27FC236}">
                  <a16:creationId xmlns:a16="http://schemas.microsoft.com/office/drawing/2014/main" id="{69D355E9-DF3F-42C9-80EC-3BC37B5260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 y="750"/>
              <a:ext cx="1432" cy="10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4" name="Line 49">
              <a:extLst>
                <a:ext uri="{FF2B5EF4-FFF2-40B4-BE49-F238E27FC236}">
                  <a16:creationId xmlns:a16="http://schemas.microsoft.com/office/drawing/2014/main" id="{014E0873-07AE-465B-9A9A-57A441E7ABD0}"/>
                </a:ext>
              </a:extLst>
            </p:cNvPr>
            <p:cNvSpPr>
              <a:spLocks noChangeShapeType="1"/>
            </p:cNvSpPr>
            <p:nvPr/>
          </p:nvSpPr>
          <p:spPr bwMode="auto">
            <a:xfrm>
              <a:off x="288" y="1008"/>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Text Box 50">
              <a:extLst>
                <a:ext uri="{FF2B5EF4-FFF2-40B4-BE49-F238E27FC236}">
                  <a16:creationId xmlns:a16="http://schemas.microsoft.com/office/drawing/2014/main" id="{73A49806-3775-463D-A4AB-64E4DBEA7417}"/>
                </a:ext>
              </a:extLst>
            </p:cNvPr>
            <p:cNvSpPr txBox="1">
              <a:spLocks noChangeArrowheads="1"/>
            </p:cNvSpPr>
            <p:nvPr/>
          </p:nvSpPr>
          <p:spPr bwMode="auto">
            <a:xfrm>
              <a:off x="763" y="720"/>
              <a:ext cx="720"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200" dirty="0">
                  <a:latin typeface="+mn-ea"/>
                </a:rPr>
                <a:t>Trailer  of the used reel</a:t>
              </a:r>
            </a:p>
          </p:txBody>
        </p:sp>
        <p:sp>
          <p:nvSpPr>
            <p:cNvPr id="66" name="Text Box 51">
              <a:extLst>
                <a:ext uri="{FF2B5EF4-FFF2-40B4-BE49-F238E27FC236}">
                  <a16:creationId xmlns:a16="http://schemas.microsoft.com/office/drawing/2014/main" id="{8EBD7868-05E9-4CAA-A321-7C20E2A642DC}"/>
                </a:ext>
              </a:extLst>
            </p:cNvPr>
            <p:cNvSpPr txBox="1">
              <a:spLocks noChangeArrowheads="1"/>
            </p:cNvSpPr>
            <p:nvPr/>
          </p:nvSpPr>
          <p:spPr bwMode="auto">
            <a:xfrm>
              <a:off x="48" y="720"/>
              <a:ext cx="768"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200" dirty="0">
                  <a:latin typeface="3M Circular TT Book" panose="020B0604020101020102" pitchFamily="34" charset="0"/>
                  <a:ea typeface="宋体" panose="02010600030101010101" pitchFamily="2" charset="-122"/>
                  <a:cs typeface="3M Circular TT Book" panose="020B0604020101020102" pitchFamily="34" charset="0"/>
                </a:rPr>
                <a:t>Leader of the new reel</a:t>
              </a:r>
            </a:p>
          </p:txBody>
        </p:sp>
        <p:sp>
          <p:nvSpPr>
            <p:cNvPr id="67" name="Line 52">
              <a:extLst>
                <a:ext uri="{FF2B5EF4-FFF2-40B4-BE49-F238E27FC236}">
                  <a16:creationId xmlns:a16="http://schemas.microsoft.com/office/drawing/2014/main" id="{434259C7-3D8F-4A09-B9B5-4E713C6EA9B1}"/>
                </a:ext>
              </a:extLst>
            </p:cNvPr>
            <p:cNvSpPr>
              <a:spLocks noChangeShapeType="1"/>
            </p:cNvSpPr>
            <p:nvPr/>
          </p:nvSpPr>
          <p:spPr bwMode="auto">
            <a:xfrm flipV="1">
              <a:off x="912" y="1344"/>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Text Box 53">
              <a:extLst>
                <a:ext uri="{FF2B5EF4-FFF2-40B4-BE49-F238E27FC236}">
                  <a16:creationId xmlns:a16="http://schemas.microsoft.com/office/drawing/2014/main" id="{77828E4D-045C-4BBD-9FE6-D6D82AA15B79}"/>
                </a:ext>
              </a:extLst>
            </p:cNvPr>
            <p:cNvSpPr txBox="1">
              <a:spLocks noChangeArrowheads="1"/>
            </p:cNvSpPr>
            <p:nvPr/>
          </p:nvSpPr>
          <p:spPr bwMode="auto">
            <a:xfrm>
              <a:off x="576" y="1488"/>
              <a:ext cx="864"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zh-CN" altLang="en-US" sz="1200" dirty="0">
                  <a:latin typeface="3M Circular TT Book" panose="020B0604020101020102" pitchFamily="34" charset="0"/>
                  <a:ea typeface="宋体" panose="02010600030101010101" pitchFamily="2" charset="-122"/>
                  <a:cs typeface="3M Circular TT Book" panose="020B0604020101020102" pitchFamily="34" charset="0"/>
                </a:rPr>
                <a:t>“</a:t>
              </a:r>
              <a:r>
                <a:rPr lang="en-US" altLang="zh-CN" sz="1200" dirty="0">
                  <a:latin typeface="3M Circular TT Book" panose="020B0604020101020102" pitchFamily="34" charset="0"/>
                  <a:ea typeface="宋体" panose="02010600030101010101" pitchFamily="2" charset="-122"/>
                  <a:cs typeface="3M Circular TT Book" panose="020B0604020101020102" pitchFamily="34" charset="0"/>
                </a:rPr>
                <a:t>Tipped-Off” (~approx. 4mm)</a:t>
              </a:r>
            </a:p>
          </p:txBody>
        </p:sp>
        <p:sp>
          <p:nvSpPr>
            <p:cNvPr id="69" name="Line 54">
              <a:extLst>
                <a:ext uri="{FF2B5EF4-FFF2-40B4-BE49-F238E27FC236}">
                  <a16:creationId xmlns:a16="http://schemas.microsoft.com/office/drawing/2014/main" id="{A512AA4E-3C90-4771-B43A-D5553443D2C0}"/>
                </a:ext>
              </a:extLst>
            </p:cNvPr>
            <p:cNvSpPr>
              <a:spLocks noChangeShapeType="1"/>
            </p:cNvSpPr>
            <p:nvPr/>
          </p:nvSpPr>
          <p:spPr bwMode="auto">
            <a:xfrm flipH="1">
              <a:off x="1008" y="960"/>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 name="Text Box 55">
            <a:extLst>
              <a:ext uri="{FF2B5EF4-FFF2-40B4-BE49-F238E27FC236}">
                <a16:creationId xmlns:a16="http://schemas.microsoft.com/office/drawing/2014/main" id="{AA35C850-453D-4A1B-9E64-0D1F6E3A0367}"/>
              </a:ext>
            </a:extLst>
          </p:cNvPr>
          <p:cNvSpPr txBox="1">
            <a:spLocks noChangeArrowheads="1"/>
          </p:cNvSpPr>
          <p:nvPr/>
        </p:nvSpPr>
        <p:spPr bwMode="auto">
          <a:xfrm>
            <a:off x="308028" y="5700521"/>
            <a:ext cx="7884456" cy="49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300" dirty="0">
                <a:latin typeface="3M Circular TT Book" panose="020B0604020101020102" pitchFamily="34" charset="0"/>
                <a:ea typeface="宋体" panose="02010600030101010101" pitchFamily="2" charset="-122"/>
                <a:cs typeface="3M Circular TT Book" panose="020B0604020101020102" pitchFamily="34" charset="0"/>
              </a:rPr>
              <a:t>Wrap the splicing tape over the UCT taped carrier. The splicing tape will hold the 2 strips of taped carrier firmly through the top, back and sprocket support.   </a:t>
            </a:r>
          </a:p>
        </p:txBody>
      </p:sp>
      <p:sp>
        <p:nvSpPr>
          <p:cNvPr id="71" name="Text Box 56">
            <a:extLst>
              <a:ext uri="{FF2B5EF4-FFF2-40B4-BE49-F238E27FC236}">
                <a16:creationId xmlns:a16="http://schemas.microsoft.com/office/drawing/2014/main" id="{E9290835-0DCC-4BBB-AC4D-5B909B9467D4}"/>
              </a:ext>
            </a:extLst>
          </p:cNvPr>
          <p:cNvSpPr txBox="1">
            <a:spLocks noChangeArrowheads="1"/>
          </p:cNvSpPr>
          <p:nvPr/>
        </p:nvSpPr>
        <p:spPr bwMode="auto">
          <a:xfrm>
            <a:off x="8303787" y="5687514"/>
            <a:ext cx="3247005" cy="6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300" dirty="0">
                <a:latin typeface="3M Circular TT Book" panose="020B0604020101020102" pitchFamily="34" charset="0"/>
                <a:ea typeface="宋体" panose="02010600030101010101" pitchFamily="2" charset="-122"/>
                <a:cs typeface="3M Circular TT Book" panose="020B0604020101020102" pitchFamily="34" charset="0"/>
              </a:rPr>
              <a:t>Peel the UCT from the taped carrier, the splicing tape is able to hold on firmly without delamination. </a:t>
            </a:r>
          </a:p>
        </p:txBody>
      </p:sp>
      <p:sp>
        <p:nvSpPr>
          <p:cNvPr id="72" name="Oval 57">
            <a:extLst>
              <a:ext uri="{FF2B5EF4-FFF2-40B4-BE49-F238E27FC236}">
                <a16:creationId xmlns:a16="http://schemas.microsoft.com/office/drawing/2014/main" id="{3834CCDC-8753-4FAA-AEC6-A5B31EC222C6}"/>
              </a:ext>
            </a:extLst>
          </p:cNvPr>
          <p:cNvSpPr>
            <a:spLocks noChangeArrowheads="1"/>
          </p:cNvSpPr>
          <p:nvPr/>
        </p:nvSpPr>
        <p:spPr bwMode="auto">
          <a:xfrm>
            <a:off x="8845698" y="4272779"/>
            <a:ext cx="2928897" cy="1125414"/>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Tx/>
              <a:buFontTx/>
              <a:buNone/>
            </a:pPr>
            <a:endParaRPr lang="zh-CN" altLang="en-US" sz="1900">
              <a:solidFill>
                <a:srgbClr val="FF0000"/>
              </a:solidFill>
              <a:latin typeface="Arial" panose="020B0604020202020204" pitchFamily="34" charset="0"/>
              <a:ea typeface="宋体" panose="02010600030101010101" pitchFamily="2" charset="-122"/>
            </a:endParaRPr>
          </a:p>
        </p:txBody>
      </p:sp>
      <p:pic>
        <p:nvPicPr>
          <p:cNvPr id="73" name="Picture 62" descr="DSC07422">
            <a:extLst>
              <a:ext uri="{FF2B5EF4-FFF2-40B4-BE49-F238E27FC236}">
                <a16:creationId xmlns:a16="http://schemas.microsoft.com/office/drawing/2014/main" id="{185A4FA6-F18E-400B-B614-DFA89D4FF91B}"/>
              </a:ext>
            </a:extLst>
          </p:cNvPr>
          <p:cNvPicPr>
            <a:picLocks noChangeAspect="1" noChangeArrowheads="1"/>
          </p:cNvPicPr>
          <p:nvPr/>
        </p:nvPicPr>
        <p:blipFill>
          <a:blip r:embed="rId9">
            <a:lum bright="12000"/>
            <a:extLst>
              <a:ext uri="{28A0092B-C50C-407E-A947-70E740481C1C}">
                <a14:useLocalDpi xmlns:a14="http://schemas.microsoft.com/office/drawing/2010/main" val="0"/>
              </a:ext>
            </a:extLst>
          </a:blip>
          <a:srcRect/>
          <a:stretch>
            <a:fillRect/>
          </a:stretch>
        </p:blipFill>
        <p:spPr bwMode="auto">
          <a:xfrm>
            <a:off x="10117916" y="2472892"/>
            <a:ext cx="1748040" cy="74214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3" descr="DSC00012">
            <a:extLst>
              <a:ext uri="{FF2B5EF4-FFF2-40B4-BE49-F238E27FC236}">
                <a16:creationId xmlns:a16="http://schemas.microsoft.com/office/drawing/2014/main" id="{5C70AC15-6EF7-4578-8B14-5D74ADB2C2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7729" y="2430459"/>
            <a:ext cx="1730841" cy="798850"/>
          </a:xfrm>
          <a:prstGeom prst="rect">
            <a:avLst/>
          </a:prstGeom>
          <a:noFill/>
          <a:extLst>
            <a:ext uri="{909E8E84-426E-40DD-AFC4-6F175D3DCCD1}">
              <a14:hiddenFill xmlns:a14="http://schemas.microsoft.com/office/drawing/2010/main">
                <a:solidFill>
                  <a:srgbClr val="FFFFFF"/>
                </a:solidFill>
              </a14:hiddenFill>
            </a:ext>
          </a:extLst>
        </p:spPr>
      </p:pic>
      <p:sp>
        <p:nvSpPr>
          <p:cNvPr id="75" name="Text Box 64">
            <a:extLst>
              <a:ext uri="{FF2B5EF4-FFF2-40B4-BE49-F238E27FC236}">
                <a16:creationId xmlns:a16="http://schemas.microsoft.com/office/drawing/2014/main" id="{71B65624-D5AF-46A5-98CB-A0726146C61E}"/>
              </a:ext>
            </a:extLst>
          </p:cNvPr>
          <p:cNvSpPr txBox="1">
            <a:spLocks noChangeArrowheads="1"/>
          </p:cNvSpPr>
          <p:nvPr/>
        </p:nvSpPr>
        <p:spPr bwMode="auto">
          <a:xfrm>
            <a:off x="8756004" y="3280653"/>
            <a:ext cx="2718874" cy="29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eaLnBrk="0" hangingPunct="0">
              <a:spcBef>
                <a:spcPct val="0"/>
              </a:spcBef>
              <a:spcAft>
                <a:spcPct val="0"/>
              </a:spcAft>
              <a:defRPr sz="2400">
                <a:solidFill>
                  <a:schemeClr val="tx1"/>
                </a:solidFill>
                <a:latin typeface="Times New Roman" panose="02020603050405020304" pitchFamily="18" charset="0"/>
              </a:defRPr>
            </a:lvl1pPr>
            <a:lvl2pPr marL="479425" defTabSz="957263" eaLnBrk="0" hangingPunct="0">
              <a:spcBef>
                <a:spcPct val="0"/>
              </a:spcBef>
              <a:spcAft>
                <a:spcPct val="0"/>
              </a:spcAft>
              <a:defRPr sz="2400">
                <a:solidFill>
                  <a:schemeClr val="tx1"/>
                </a:solidFill>
                <a:latin typeface="Times New Roman" panose="02020603050405020304" pitchFamily="18" charset="0"/>
              </a:defRPr>
            </a:lvl2pPr>
            <a:lvl3pPr marL="957263" defTabSz="957263" eaLnBrk="0" hangingPunct="0">
              <a:spcBef>
                <a:spcPct val="0"/>
              </a:spcBef>
              <a:spcAft>
                <a:spcPct val="0"/>
              </a:spcAft>
              <a:defRPr sz="2400">
                <a:solidFill>
                  <a:schemeClr val="tx1"/>
                </a:solidFill>
                <a:latin typeface="Times New Roman" panose="02020603050405020304" pitchFamily="18" charset="0"/>
              </a:defRPr>
            </a:lvl3pPr>
            <a:lvl4pPr marL="1436688" defTabSz="957263" eaLnBrk="0" hangingPunct="0">
              <a:spcBef>
                <a:spcPct val="0"/>
              </a:spcBef>
              <a:spcAft>
                <a:spcPct val="0"/>
              </a:spcAft>
              <a:defRPr sz="2400">
                <a:solidFill>
                  <a:schemeClr val="tx1"/>
                </a:solidFill>
                <a:latin typeface="Times New Roman" panose="02020603050405020304" pitchFamily="18" charset="0"/>
              </a:defRPr>
            </a:lvl4pPr>
            <a:lvl5pPr marL="1916113" defTabSz="957263" eaLnBrk="0" hangingPunct="0">
              <a:spcBef>
                <a:spcPct val="0"/>
              </a:spcBef>
              <a:spcAft>
                <a:spcPct val="0"/>
              </a:spcAft>
              <a:defRPr sz="2400">
                <a:solidFill>
                  <a:schemeClr val="tx1"/>
                </a:solidFill>
                <a:latin typeface="Times New Roman" panose="02020603050405020304" pitchFamily="18" charset="0"/>
              </a:defRPr>
            </a:lvl5pPr>
            <a:lvl6pPr marL="2373313" defTabSz="957263" eaLnBrk="0" fontAlgn="base" hangingPunct="0">
              <a:spcBef>
                <a:spcPct val="0"/>
              </a:spcBef>
              <a:spcAft>
                <a:spcPct val="0"/>
              </a:spcAft>
              <a:defRPr sz="2400">
                <a:solidFill>
                  <a:schemeClr val="tx1"/>
                </a:solidFill>
                <a:latin typeface="Times New Roman" panose="02020603050405020304" pitchFamily="18" charset="0"/>
              </a:defRPr>
            </a:lvl6pPr>
            <a:lvl7pPr marL="2830513" defTabSz="957263" eaLnBrk="0" fontAlgn="base" hangingPunct="0">
              <a:spcBef>
                <a:spcPct val="0"/>
              </a:spcBef>
              <a:spcAft>
                <a:spcPct val="0"/>
              </a:spcAft>
              <a:defRPr sz="2400">
                <a:solidFill>
                  <a:schemeClr val="tx1"/>
                </a:solidFill>
                <a:latin typeface="Times New Roman" panose="02020603050405020304" pitchFamily="18" charset="0"/>
              </a:defRPr>
            </a:lvl7pPr>
            <a:lvl8pPr marL="3287713" defTabSz="957263" eaLnBrk="0" fontAlgn="base" hangingPunct="0">
              <a:spcBef>
                <a:spcPct val="0"/>
              </a:spcBef>
              <a:spcAft>
                <a:spcPct val="0"/>
              </a:spcAft>
              <a:defRPr sz="2400">
                <a:solidFill>
                  <a:schemeClr val="tx1"/>
                </a:solidFill>
                <a:latin typeface="Times New Roman" panose="02020603050405020304" pitchFamily="18" charset="0"/>
              </a:defRPr>
            </a:lvl8pPr>
            <a:lvl9pPr marL="3744913" defTabSz="9572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Tx/>
              <a:buFontTx/>
              <a:buNone/>
            </a:pPr>
            <a:r>
              <a:rPr lang="en-US" altLang="zh-CN" sz="1300" dirty="0">
                <a:latin typeface="+mn-ea"/>
              </a:rPr>
              <a:t>Feeders used on SMT machines</a:t>
            </a:r>
          </a:p>
        </p:txBody>
      </p:sp>
    </p:spTree>
    <p:extLst>
      <p:ext uri="{BB962C8B-B14F-4D97-AF65-F5344CB8AC3E}">
        <p14:creationId xmlns:p14="http://schemas.microsoft.com/office/powerpoint/2010/main" val="24066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64C415-B509-47FC-971D-42EE2789D331}"/>
              </a:ext>
            </a:extLst>
          </p:cNvPr>
          <p:cNvSpPr txBox="1">
            <a:spLocks/>
          </p:cNvSpPr>
          <p:nvPr/>
        </p:nvSpPr>
        <p:spPr>
          <a:xfrm>
            <a:off x="379412" y="379413"/>
            <a:ext cx="11425237" cy="82296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7200" kern="1200">
                <a:solidFill>
                  <a:schemeClr val="tx1"/>
                </a:solidFill>
                <a:latin typeface="+mj-lt"/>
                <a:ea typeface="+mj-ea"/>
                <a:cs typeface="+mj-cs"/>
              </a:defRPr>
            </a:lvl1pPr>
          </a:lstStyle>
          <a:p>
            <a:r>
              <a:rPr lang="en-US" sz="2800" dirty="0"/>
              <a:t>3M contacts for information </a:t>
            </a:r>
          </a:p>
        </p:txBody>
      </p:sp>
      <p:sp>
        <p:nvSpPr>
          <p:cNvPr id="4" name="TextBox 3">
            <a:extLst>
              <a:ext uri="{FF2B5EF4-FFF2-40B4-BE49-F238E27FC236}">
                <a16:creationId xmlns:a16="http://schemas.microsoft.com/office/drawing/2014/main" id="{5FE78D6C-D60C-46E0-9C2C-830ED0DD63D9}"/>
              </a:ext>
            </a:extLst>
          </p:cNvPr>
          <p:cNvSpPr txBox="1"/>
          <p:nvPr/>
        </p:nvSpPr>
        <p:spPr>
          <a:xfrm>
            <a:off x="466929" y="1475577"/>
            <a:ext cx="10398868" cy="2000548"/>
          </a:xfrm>
          <a:prstGeom prst="rect">
            <a:avLst/>
          </a:prstGeom>
          <a:noFill/>
        </p:spPr>
        <p:txBody>
          <a:bodyPr wrap="square" lIns="0" tIns="0" rIns="0" bIns="0" rtlCol="0">
            <a:spAutoFit/>
          </a:bodyPr>
          <a:lstStyle/>
          <a:p>
            <a:pPr>
              <a:lnSpc>
                <a:spcPct val="150000"/>
              </a:lnSpc>
              <a:spcAft>
                <a:spcPts val="600"/>
              </a:spcAft>
            </a:pPr>
            <a:r>
              <a:rPr lang="en-US" sz="2000" dirty="0"/>
              <a:t>For any questions:</a:t>
            </a:r>
          </a:p>
          <a:p>
            <a:pPr marL="457200" indent="-457200">
              <a:lnSpc>
                <a:spcPct val="150000"/>
              </a:lnSpc>
              <a:spcAft>
                <a:spcPts val="600"/>
              </a:spcAft>
              <a:buAutoNum type="arabicPeriod"/>
            </a:pPr>
            <a:r>
              <a:rPr lang="en-US" sz="2000" dirty="0"/>
              <a:t>Please feel free to contact 3M local team in your area</a:t>
            </a:r>
          </a:p>
          <a:p>
            <a:pPr marL="457200" indent="-457200">
              <a:spcAft>
                <a:spcPts val="600"/>
              </a:spcAft>
              <a:buAutoNum type="arabicPeriod"/>
            </a:pPr>
            <a:r>
              <a:rPr lang="en-US" sz="2000" dirty="0"/>
              <a:t>Or visit 3M website: </a:t>
            </a:r>
            <a:r>
              <a:rPr lang="en-US" sz="2000" dirty="0">
                <a:hlinkClick r:id="rId2"/>
              </a:rPr>
              <a:t>www.3M.com/electronics</a:t>
            </a:r>
            <a:r>
              <a:rPr lang="en-US" sz="2000" dirty="0"/>
              <a:t> (Product for business </a:t>
            </a:r>
            <a:r>
              <a:rPr lang="en-US" sz="2000" dirty="0">
                <a:sym typeface="Wingdings" panose="05000000000000000000" pitchFamily="2" charset="2"/>
              </a:rPr>
              <a:t></a:t>
            </a:r>
            <a:r>
              <a:rPr lang="en-US" sz="2000" dirty="0"/>
              <a:t> Electronics </a:t>
            </a:r>
            <a:r>
              <a:rPr lang="en-US" sz="2000" dirty="0">
                <a:sym typeface="Wingdings" panose="05000000000000000000" pitchFamily="2" charset="2"/>
              </a:rPr>
              <a:t> Semiconductor  Tape and Reel) for more 3M carrier and cover tape product information</a:t>
            </a:r>
            <a:endParaRPr lang="en-US" sz="2000" dirty="0"/>
          </a:p>
        </p:txBody>
      </p:sp>
    </p:spTree>
    <p:extLst>
      <p:ext uri="{BB962C8B-B14F-4D97-AF65-F5344CB8AC3E}">
        <p14:creationId xmlns:p14="http://schemas.microsoft.com/office/powerpoint/2010/main" val="212782530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50209_3M_PPTTemplate_v7">
  <a:themeElements>
    <a:clrScheme name="Custom 12">
      <a:dk1>
        <a:srgbClr val="000000"/>
      </a:dk1>
      <a:lt1>
        <a:srgbClr val="FFFFFF"/>
      </a:lt1>
      <a:dk2>
        <a:srgbClr val="A8A8A8"/>
      </a:dk2>
      <a:lt2>
        <a:srgbClr val="D2D2D2"/>
      </a:lt2>
      <a:accent1>
        <a:srgbClr val="1E1E96"/>
      </a:accent1>
      <a:accent2>
        <a:srgbClr val="003CE6"/>
      </a:accent2>
      <a:accent3>
        <a:srgbClr val="00C8E6"/>
      </a:accent3>
      <a:accent4>
        <a:srgbClr val="8228B4"/>
      </a:accent4>
      <a:accent5>
        <a:srgbClr val="00B432"/>
      </a:accent5>
      <a:accent6>
        <a:srgbClr val="F5821E"/>
      </a:accent6>
      <a:hlink>
        <a:srgbClr val="595959"/>
      </a:hlink>
      <a:folHlink>
        <a:srgbClr val="FF0000"/>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80000" tIns="180000" rIns="180000" bIns="180000" rtlCol="0" anchor="t"/>
      <a:lstStyle>
        <a:defPPr algn="ct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EBG_2016_Template v2.potx" id="{6BBF19AF-6EF9-4845-B53B-CAF39DD892CC}" vid="{8100C68B-B32E-419C-A626-F621FB6378EB}"/>
    </a:ext>
  </a:extLst>
</a:theme>
</file>

<file path=ppt/theme/theme2.xml><?xml version="1.0" encoding="utf-8"?>
<a:theme xmlns:a="http://schemas.openxmlformats.org/drawingml/2006/main" name="1_150209_3M_PPTTemplate_v7">
  <a:themeElements>
    <a:clrScheme name="Custom 12">
      <a:dk1>
        <a:srgbClr val="000000"/>
      </a:dk1>
      <a:lt1>
        <a:srgbClr val="FFFFFF"/>
      </a:lt1>
      <a:dk2>
        <a:srgbClr val="A8A8A8"/>
      </a:dk2>
      <a:lt2>
        <a:srgbClr val="D2D2D2"/>
      </a:lt2>
      <a:accent1>
        <a:srgbClr val="1E1E96"/>
      </a:accent1>
      <a:accent2>
        <a:srgbClr val="003CE6"/>
      </a:accent2>
      <a:accent3>
        <a:srgbClr val="00C8E6"/>
      </a:accent3>
      <a:accent4>
        <a:srgbClr val="8228B4"/>
      </a:accent4>
      <a:accent5>
        <a:srgbClr val="00B432"/>
      </a:accent5>
      <a:accent6>
        <a:srgbClr val="F5821E"/>
      </a:accent6>
      <a:hlink>
        <a:srgbClr val="595959"/>
      </a:hlink>
      <a:folHlink>
        <a:srgbClr val="FF0000"/>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80000" tIns="180000" rIns="180000" bIns="180000" rtlCol="0" anchor="t"/>
      <a:lstStyle>
        <a:defPPr algn="ct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EBG_2016_Template v2.potx" id="{6BBF19AF-6EF9-4845-B53B-CAF39DD892CC}" vid="{8100C68B-B32E-419C-A626-F621FB6378EB}"/>
    </a:ext>
  </a:extLst>
</a:theme>
</file>

<file path=ppt/theme/theme3.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EEBG_2016_Template v2</Template>
  <TotalTime>0</TotalTime>
  <Words>785</Words>
  <Application>Microsoft Office PowerPoint</Application>
  <PresentationFormat>Widescreen</PresentationFormat>
  <Paragraphs>108</Paragraphs>
  <Slides>11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ＭＳ Ｐゴシック</vt:lpstr>
      <vt:lpstr>ＭＳ Ｐゴシック</vt:lpstr>
      <vt:lpstr>宋体</vt:lpstr>
      <vt:lpstr>3M Circular TT Bold</vt:lpstr>
      <vt:lpstr>3M Circular TT Book</vt:lpstr>
      <vt:lpstr>3M Circular TT Light</vt:lpstr>
      <vt:lpstr>Arial</vt:lpstr>
      <vt:lpstr>Arial Black</vt:lpstr>
      <vt:lpstr>Calibri</vt:lpstr>
      <vt:lpstr>Times New Roman</vt:lpstr>
      <vt:lpstr>Wingdings</vt:lpstr>
      <vt:lpstr>150209_3M_PPTTemplate_v7</vt:lpstr>
      <vt:lpstr>1_150209_3M_PPTTemplate_v7</vt:lpstr>
      <vt:lpstr>3M™ Universal Cover Tape (UCT) 2688A application procedure </vt:lpstr>
      <vt:lpstr>Peeling design and mechanism of UCT </vt:lpstr>
      <vt:lpstr>Recommended UCT initiation and peel direction </vt:lpstr>
      <vt:lpstr>Recommended UCT peel angle</vt:lpstr>
      <vt:lpstr>Recommended process for UCT taped reel feeder loading </vt:lpstr>
      <vt:lpstr>Recommended process for UCT taped reel feeder loading (continued) </vt:lpstr>
      <vt:lpstr>Recommended procedure: New reel start up for reel to reel splicing at SMT machine</vt:lpstr>
      <vt:lpstr>Recommended procedure: Reel to reel splicing at SMT machine</vt:lpstr>
      <vt:lpstr>PowerPoint Presentation</vt:lpstr>
      <vt:lpstr>IMPORTANCE NOTICE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brand.3M.com</dc:description>
  <cp:lastModifiedBy/>
  <cp:revision>1</cp:revision>
  <dcterms:created xsi:type="dcterms:W3CDTF">2017-07-18T18:14:10Z</dcterms:created>
  <dcterms:modified xsi:type="dcterms:W3CDTF">2019-01-11T02:26:06Z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ies>
</file>